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37" r:id="rId2"/>
    <p:sldId id="283" r:id="rId3"/>
    <p:sldId id="297" r:id="rId4"/>
    <p:sldId id="298" r:id="rId5"/>
    <p:sldId id="299" r:id="rId6"/>
    <p:sldId id="316" r:id="rId7"/>
    <p:sldId id="318" r:id="rId8"/>
    <p:sldId id="319" r:id="rId9"/>
    <p:sldId id="317" r:id="rId10"/>
    <p:sldId id="320" r:id="rId11"/>
    <p:sldId id="321" r:id="rId12"/>
    <p:sldId id="2076138524" r:id="rId13"/>
    <p:sldId id="2076138522" r:id="rId14"/>
    <p:sldId id="35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15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C10"/>
    <a:srgbClr val="0078D7"/>
    <a:srgbClr val="FF8C00"/>
    <a:srgbClr val="E81123"/>
    <a:srgbClr val="F9A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4F02F2-5E21-440B-8732-CB7BB69A8184}" v="4" dt="2022-11-11T06:36:46.162"/>
  </p1510:revLst>
</p1510:revInfo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6" autoAdjust="0"/>
    <p:restoredTop sz="94660"/>
  </p:normalViewPr>
  <p:slideViewPr>
    <p:cSldViewPr showGuides="1">
      <p:cViewPr varScale="1">
        <p:scale>
          <a:sx n="159" d="100"/>
          <a:sy n="159" d="100"/>
        </p:scale>
        <p:origin x="2514" y="138"/>
      </p:cViewPr>
      <p:guideLst>
        <p:guide orient="horz" pos="2160"/>
        <p:guide pos="3840"/>
        <p:guide pos="483"/>
        <p:guide pos="7197"/>
        <p:guide orient="horz" pos="15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ia Fainberg" userId="71fd7fca-f87e-44b7-81b4-e5acfa314f79" providerId="ADAL" clId="{5C4F02F2-5E21-440B-8732-CB7BB69A8184}"/>
    <pc:docChg chg="custSel addSld delSld modSld sldOrd">
      <pc:chgData name="Ilia Fainberg" userId="71fd7fca-f87e-44b7-81b4-e5acfa314f79" providerId="ADAL" clId="{5C4F02F2-5E21-440B-8732-CB7BB69A8184}" dt="2022-11-14T15:28:03.299" v="91" actId="478"/>
      <pc:docMkLst>
        <pc:docMk/>
      </pc:docMkLst>
      <pc:sldChg chg="delSp add mod">
        <pc:chgData name="Ilia Fainberg" userId="71fd7fca-f87e-44b7-81b4-e5acfa314f79" providerId="ADAL" clId="{5C4F02F2-5E21-440B-8732-CB7BB69A8184}" dt="2022-11-14T15:28:03.299" v="91" actId="478"/>
        <pc:sldMkLst>
          <pc:docMk/>
          <pc:sldMk cId="3171517776" sldId="297"/>
        </pc:sldMkLst>
        <pc:spChg chg="del">
          <ac:chgData name="Ilia Fainberg" userId="71fd7fca-f87e-44b7-81b4-e5acfa314f79" providerId="ADAL" clId="{5C4F02F2-5E21-440B-8732-CB7BB69A8184}" dt="2022-11-14T15:28:03.299" v="91" actId="478"/>
          <ac:spMkLst>
            <pc:docMk/>
            <pc:sldMk cId="3171517776" sldId="297"/>
            <ac:spMk id="5" creationId="{557B1F8C-3C1C-6E07-1493-355A8B2E170C}"/>
          </ac:spMkLst>
        </pc:spChg>
      </pc:sldChg>
      <pc:sldChg chg="delSp add mod">
        <pc:chgData name="Ilia Fainberg" userId="71fd7fca-f87e-44b7-81b4-e5acfa314f79" providerId="ADAL" clId="{5C4F02F2-5E21-440B-8732-CB7BB69A8184}" dt="2022-11-14T15:27:19.143" v="90" actId="478"/>
        <pc:sldMkLst>
          <pc:docMk/>
          <pc:sldMk cId="1080650895" sldId="298"/>
        </pc:sldMkLst>
        <pc:spChg chg="del">
          <ac:chgData name="Ilia Fainberg" userId="71fd7fca-f87e-44b7-81b4-e5acfa314f79" providerId="ADAL" clId="{5C4F02F2-5E21-440B-8732-CB7BB69A8184}" dt="2022-11-14T15:27:19.143" v="90" actId="478"/>
          <ac:spMkLst>
            <pc:docMk/>
            <pc:sldMk cId="1080650895" sldId="298"/>
            <ac:spMk id="5" creationId="{557B1F8C-3C1C-6E07-1493-355A8B2E170C}"/>
          </ac:spMkLst>
        </pc:spChg>
      </pc:sldChg>
      <pc:sldChg chg="delSp add mod">
        <pc:chgData name="Ilia Fainberg" userId="71fd7fca-f87e-44b7-81b4-e5acfa314f79" providerId="ADAL" clId="{5C4F02F2-5E21-440B-8732-CB7BB69A8184}" dt="2022-11-14T15:27:15.972" v="89" actId="478"/>
        <pc:sldMkLst>
          <pc:docMk/>
          <pc:sldMk cId="3423797479" sldId="299"/>
        </pc:sldMkLst>
        <pc:spChg chg="del">
          <ac:chgData name="Ilia Fainberg" userId="71fd7fca-f87e-44b7-81b4-e5acfa314f79" providerId="ADAL" clId="{5C4F02F2-5E21-440B-8732-CB7BB69A8184}" dt="2022-11-14T15:27:15.972" v="89" actId="478"/>
          <ac:spMkLst>
            <pc:docMk/>
            <pc:sldMk cId="3423797479" sldId="299"/>
            <ac:spMk id="5" creationId="{557B1F8C-3C1C-6E07-1493-355A8B2E170C}"/>
          </ac:spMkLst>
        </pc:spChg>
      </pc:sldChg>
      <pc:sldChg chg="add">
        <pc:chgData name="Ilia Fainberg" userId="71fd7fca-f87e-44b7-81b4-e5acfa314f79" providerId="ADAL" clId="{5C4F02F2-5E21-440B-8732-CB7BB69A8184}" dt="2022-11-11T06:17:54.098" v="1"/>
        <pc:sldMkLst>
          <pc:docMk/>
          <pc:sldMk cId="4241660293" sldId="316"/>
        </pc:sldMkLst>
      </pc:sldChg>
      <pc:sldChg chg="add">
        <pc:chgData name="Ilia Fainberg" userId="71fd7fca-f87e-44b7-81b4-e5acfa314f79" providerId="ADAL" clId="{5C4F02F2-5E21-440B-8732-CB7BB69A8184}" dt="2022-11-11T06:17:54.098" v="1"/>
        <pc:sldMkLst>
          <pc:docMk/>
          <pc:sldMk cId="935847051" sldId="317"/>
        </pc:sldMkLst>
      </pc:sldChg>
      <pc:sldChg chg="modSp add">
        <pc:chgData name="Ilia Fainberg" userId="71fd7fca-f87e-44b7-81b4-e5acfa314f79" providerId="ADAL" clId="{5C4F02F2-5E21-440B-8732-CB7BB69A8184}" dt="2022-11-11T06:36:37.484" v="86" actId="12100"/>
        <pc:sldMkLst>
          <pc:docMk/>
          <pc:sldMk cId="3934157519" sldId="318"/>
        </pc:sldMkLst>
        <pc:graphicFrameChg chg="mod">
          <ac:chgData name="Ilia Fainberg" userId="71fd7fca-f87e-44b7-81b4-e5acfa314f79" providerId="ADAL" clId="{5C4F02F2-5E21-440B-8732-CB7BB69A8184}" dt="2022-11-11T06:36:37.484" v="86" actId="12100"/>
          <ac:graphicFrameMkLst>
            <pc:docMk/>
            <pc:sldMk cId="3934157519" sldId="318"/>
            <ac:graphicFrameMk id="5" creationId="{5D695172-6C04-63C9-1C9D-53C19730043A}"/>
          </ac:graphicFrameMkLst>
        </pc:graphicFrameChg>
      </pc:sldChg>
      <pc:sldChg chg="add setBg">
        <pc:chgData name="Ilia Fainberg" userId="71fd7fca-f87e-44b7-81b4-e5acfa314f79" providerId="ADAL" clId="{5C4F02F2-5E21-440B-8732-CB7BB69A8184}" dt="2022-11-11T06:17:54.098" v="1"/>
        <pc:sldMkLst>
          <pc:docMk/>
          <pc:sldMk cId="2965567891" sldId="319"/>
        </pc:sldMkLst>
      </pc:sldChg>
      <pc:sldChg chg="modSp add">
        <pc:chgData name="Ilia Fainberg" userId="71fd7fca-f87e-44b7-81b4-e5acfa314f79" providerId="ADAL" clId="{5C4F02F2-5E21-440B-8732-CB7BB69A8184}" dt="2022-11-11T06:36:46.161" v="87" actId="12100"/>
        <pc:sldMkLst>
          <pc:docMk/>
          <pc:sldMk cId="4256557503" sldId="320"/>
        </pc:sldMkLst>
        <pc:graphicFrameChg chg="mod">
          <ac:chgData name="Ilia Fainberg" userId="71fd7fca-f87e-44b7-81b4-e5acfa314f79" providerId="ADAL" clId="{5C4F02F2-5E21-440B-8732-CB7BB69A8184}" dt="2022-11-11T06:36:46.161" v="87" actId="12100"/>
          <ac:graphicFrameMkLst>
            <pc:docMk/>
            <pc:sldMk cId="4256557503" sldId="320"/>
            <ac:graphicFrameMk id="8" creationId="{8E1C96F2-5444-41EC-9D4D-078AD4D48568}"/>
          </ac:graphicFrameMkLst>
        </pc:graphicFrameChg>
      </pc:sldChg>
      <pc:sldChg chg="add">
        <pc:chgData name="Ilia Fainberg" userId="71fd7fca-f87e-44b7-81b4-e5acfa314f79" providerId="ADAL" clId="{5C4F02F2-5E21-440B-8732-CB7BB69A8184}" dt="2022-11-11T06:17:54.098" v="1"/>
        <pc:sldMkLst>
          <pc:docMk/>
          <pc:sldMk cId="1749885379" sldId="321"/>
        </pc:sldMkLst>
      </pc:sldChg>
      <pc:sldChg chg="modSp mod">
        <pc:chgData name="Ilia Fainberg" userId="71fd7fca-f87e-44b7-81b4-e5acfa314f79" providerId="ADAL" clId="{5C4F02F2-5E21-440B-8732-CB7BB69A8184}" dt="2022-11-11T06:35:22.536" v="84" actId="1076"/>
        <pc:sldMkLst>
          <pc:docMk/>
          <pc:sldMk cId="4029474662" sldId="337"/>
        </pc:sldMkLst>
        <pc:spChg chg="mod">
          <ac:chgData name="Ilia Fainberg" userId="71fd7fca-f87e-44b7-81b4-e5acfa314f79" providerId="ADAL" clId="{5C4F02F2-5E21-440B-8732-CB7BB69A8184}" dt="2022-11-11T06:35:17.575" v="83" actId="20577"/>
          <ac:spMkLst>
            <pc:docMk/>
            <pc:sldMk cId="4029474662" sldId="337"/>
            <ac:spMk id="3" creationId="{C14325E7-842D-4334-588D-04188C1CE13D}"/>
          </ac:spMkLst>
        </pc:spChg>
        <pc:spChg chg="mod">
          <ac:chgData name="Ilia Fainberg" userId="71fd7fca-f87e-44b7-81b4-e5acfa314f79" providerId="ADAL" clId="{5C4F02F2-5E21-440B-8732-CB7BB69A8184}" dt="2022-11-11T06:35:22.536" v="84" actId="1076"/>
          <ac:spMkLst>
            <pc:docMk/>
            <pc:sldMk cId="4029474662" sldId="337"/>
            <ac:spMk id="4" creationId="{D1083117-5EC0-66F5-30AE-A043D560F500}"/>
          </ac:spMkLst>
        </pc:spChg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854967950" sldId="2076138279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951407243" sldId="2076138297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453489105" sldId="2076138413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69415148" sldId="2076138469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857780176" sldId="2076138472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3092889384" sldId="2076138473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145708467" sldId="2076138474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98089811" sldId="2076138475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718922796" sldId="2076138476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3721120159" sldId="2076138477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3280006776" sldId="2076138478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384790070" sldId="2076138480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2006952123" sldId="2076138481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449476327" sldId="2076138482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466671421" sldId="2076138483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910642408" sldId="2076138484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417535920" sldId="2076138485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453884292" sldId="2076138487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2341592353" sldId="2076138488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3529448885" sldId="2076138490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3743148841" sldId="2076138491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4279128086" sldId="2076138492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4059527606" sldId="2076138493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72968500" sldId="2076138494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370887324" sldId="2076138495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2709361917" sldId="2076138496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080995701" sldId="2076138497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2586686051" sldId="2076138498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2309561687" sldId="2076138499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2716406684" sldId="2076138500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2428097198" sldId="2076138501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796918442" sldId="2076138502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3753691751" sldId="2076138503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637536820" sldId="2076138504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788063413" sldId="2076138505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3294705692" sldId="2076138506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895089352" sldId="2076138507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023883951" sldId="2076138508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899142168" sldId="2076138509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343865159" sldId="2076138510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738919058" sldId="2076138511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2349583230" sldId="2076138512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2662400864" sldId="2076138513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2976258254" sldId="2076138514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2360301216" sldId="2076138515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017095346" sldId="2076138516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3538775814" sldId="2076138517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340622604" sldId="2076138519"/>
        </pc:sldMkLst>
      </pc:sldChg>
      <pc:sldChg chg="del ord">
        <pc:chgData name="Ilia Fainberg" userId="71fd7fca-f87e-44b7-81b4-e5acfa314f79" providerId="ADAL" clId="{5C4F02F2-5E21-440B-8732-CB7BB69A8184}" dt="2022-11-11T06:38:17.555" v="88" actId="47"/>
        <pc:sldMkLst>
          <pc:docMk/>
          <pc:sldMk cId="2271637473" sldId="2076138523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894833450" sldId="2076138525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3291474821" sldId="2076138526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4114348194" sldId="2076138527"/>
        </pc:sldMkLst>
      </pc:sldChg>
      <pc:sldChg chg="del">
        <pc:chgData name="Ilia Fainberg" userId="71fd7fca-f87e-44b7-81b4-e5acfa314f79" providerId="ADAL" clId="{5C4F02F2-5E21-440B-8732-CB7BB69A8184}" dt="2022-11-11T06:17:53.432" v="0" actId="47"/>
        <pc:sldMkLst>
          <pc:docMk/>
          <pc:sldMk cId="1038848002" sldId="2076138528"/>
        </pc:sldMkLst>
      </pc:sldChg>
      <pc:sldMasterChg chg="delSldLayout">
        <pc:chgData name="Ilia Fainberg" userId="71fd7fca-f87e-44b7-81b4-e5acfa314f79" providerId="ADAL" clId="{5C4F02F2-5E21-440B-8732-CB7BB69A8184}" dt="2022-11-11T06:17:53.432" v="0" actId="47"/>
        <pc:sldMasterMkLst>
          <pc:docMk/>
          <pc:sldMasterMk cId="2383072650" sldId="2147483648"/>
        </pc:sldMasterMkLst>
        <pc:sldLayoutChg chg="del">
          <pc:chgData name="Ilia Fainberg" userId="71fd7fca-f87e-44b7-81b4-e5acfa314f79" providerId="ADAL" clId="{5C4F02F2-5E21-440B-8732-CB7BB69A8184}" dt="2022-11-11T06:17:53.432" v="0" actId="47"/>
          <pc:sldLayoutMkLst>
            <pc:docMk/>
            <pc:sldMasterMk cId="2383072650" sldId="2147483648"/>
            <pc:sldLayoutMk cId="564356837" sldId="2147483676"/>
          </pc:sldLayoutMkLst>
        </pc:sldLayoutChg>
        <pc:sldLayoutChg chg="del">
          <pc:chgData name="Ilia Fainberg" userId="71fd7fca-f87e-44b7-81b4-e5acfa314f79" providerId="ADAL" clId="{5C4F02F2-5E21-440B-8732-CB7BB69A8184}" dt="2022-11-11T06:17:53.432" v="0" actId="47"/>
          <pc:sldLayoutMkLst>
            <pc:docMk/>
            <pc:sldMasterMk cId="2383072650" sldId="2147483648"/>
            <pc:sldLayoutMk cId="597104290" sldId="2147483678"/>
          </pc:sldLayoutMkLst>
        </pc:sldLayoutChg>
        <pc:sldLayoutChg chg="del">
          <pc:chgData name="Ilia Fainberg" userId="71fd7fca-f87e-44b7-81b4-e5acfa314f79" providerId="ADAL" clId="{5C4F02F2-5E21-440B-8732-CB7BB69A8184}" dt="2022-11-11T06:17:53.432" v="0" actId="47"/>
          <pc:sldLayoutMkLst>
            <pc:docMk/>
            <pc:sldMasterMk cId="2383072650" sldId="2147483648"/>
            <pc:sldLayoutMk cId="21779699" sldId="214748367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3904CB-03F1-4FFE-BCFB-E368A0F3B6E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97AE4F-5B1C-4681-AC93-047A1D629F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Every organization has a set of processes they work by.</a:t>
          </a:r>
        </a:p>
      </dgm:t>
    </dgm:pt>
    <dgm:pt modelId="{01305454-C9EC-4ED4-AA86-59C936DAF172}" type="parTrans" cxnId="{BED33F74-F5C7-4351-A91B-5D222ACCF3AA}">
      <dgm:prSet/>
      <dgm:spPr/>
      <dgm:t>
        <a:bodyPr/>
        <a:lstStyle/>
        <a:p>
          <a:endParaRPr lang="en-US"/>
        </a:p>
      </dgm:t>
    </dgm:pt>
    <dgm:pt modelId="{E61CF0A3-C736-4A2D-9629-F55FBD9790AB}" type="sibTrans" cxnId="{BED33F74-F5C7-4351-A91B-5D222ACCF3AA}">
      <dgm:prSet/>
      <dgm:spPr/>
      <dgm:t>
        <a:bodyPr/>
        <a:lstStyle/>
        <a:p>
          <a:endParaRPr lang="en-US"/>
        </a:p>
      </dgm:t>
    </dgm:pt>
    <dgm:pt modelId="{9AC50480-6C46-475B-9AF9-59A542841C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KPIs need to be defined to create reporting to understand how these processes work.</a:t>
          </a:r>
        </a:p>
      </dgm:t>
    </dgm:pt>
    <dgm:pt modelId="{18574C93-B0BF-4F4D-99F4-E45A60A12EA6}" type="parTrans" cxnId="{F374EE86-9B3C-483E-A620-FBD5BDC24961}">
      <dgm:prSet/>
      <dgm:spPr/>
      <dgm:t>
        <a:bodyPr/>
        <a:lstStyle/>
        <a:p>
          <a:endParaRPr lang="en-US"/>
        </a:p>
      </dgm:t>
    </dgm:pt>
    <dgm:pt modelId="{E082A43F-875B-4CD1-A952-16CE0CAD8182}" type="sibTrans" cxnId="{F374EE86-9B3C-483E-A620-FBD5BDC24961}">
      <dgm:prSet/>
      <dgm:spPr/>
      <dgm:t>
        <a:bodyPr/>
        <a:lstStyle/>
        <a:p>
          <a:endParaRPr lang="en-US"/>
        </a:p>
      </dgm:t>
    </dgm:pt>
    <dgm:pt modelId="{22B8256C-0EEA-4A52-8114-29B28551E7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 Mining is the convergence of AI-driven intelligence, business data and modern analytics</a:t>
          </a:r>
        </a:p>
      </dgm:t>
    </dgm:pt>
    <dgm:pt modelId="{37C2EF23-57AB-4256-9F43-8D54A8524309}" type="parTrans" cxnId="{C4067507-EF23-47CD-B7E5-4F110873AC38}">
      <dgm:prSet/>
      <dgm:spPr/>
      <dgm:t>
        <a:bodyPr/>
        <a:lstStyle/>
        <a:p>
          <a:endParaRPr lang="en-US"/>
        </a:p>
      </dgm:t>
    </dgm:pt>
    <dgm:pt modelId="{97393E47-4485-4A4B-806D-1F035B191C2C}" type="sibTrans" cxnId="{C4067507-EF23-47CD-B7E5-4F110873AC38}">
      <dgm:prSet/>
      <dgm:spPr/>
      <dgm:t>
        <a:bodyPr/>
        <a:lstStyle/>
        <a:p>
          <a:endParaRPr lang="en-US"/>
        </a:p>
      </dgm:t>
    </dgm:pt>
    <dgm:pt modelId="{EE6BEED0-307D-448C-8F10-5234A5988211}" type="pres">
      <dgm:prSet presAssocID="{F93904CB-03F1-4FFE-BCFB-E368A0F3B6E0}" presName="root" presStyleCnt="0">
        <dgm:presLayoutVars>
          <dgm:dir/>
          <dgm:resizeHandles val="exact"/>
        </dgm:presLayoutVars>
      </dgm:prSet>
      <dgm:spPr/>
    </dgm:pt>
    <dgm:pt modelId="{A0ED2861-D263-4FF5-BF6F-A3A4523E6C2F}" type="pres">
      <dgm:prSet presAssocID="{A997AE4F-5B1C-4681-AC93-047A1D629F7D}" presName="compNode" presStyleCnt="0"/>
      <dgm:spPr/>
    </dgm:pt>
    <dgm:pt modelId="{C777F63A-D439-46DB-855F-D4F00F8603EB}" type="pres">
      <dgm:prSet presAssocID="{A997AE4F-5B1C-4681-AC93-047A1D629F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59B6497-21DE-41E7-8CAD-CE9BED4EA571}" type="pres">
      <dgm:prSet presAssocID="{A997AE4F-5B1C-4681-AC93-047A1D629F7D}" presName="spaceRect" presStyleCnt="0"/>
      <dgm:spPr/>
    </dgm:pt>
    <dgm:pt modelId="{B4FB6669-D79E-46FB-98DD-143ED8C79984}" type="pres">
      <dgm:prSet presAssocID="{A997AE4F-5B1C-4681-AC93-047A1D629F7D}" presName="textRect" presStyleLbl="revTx" presStyleIdx="0" presStyleCnt="3">
        <dgm:presLayoutVars>
          <dgm:chMax val="1"/>
          <dgm:chPref val="1"/>
        </dgm:presLayoutVars>
      </dgm:prSet>
      <dgm:spPr/>
    </dgm:pt>
    <dgm:pt modelId="{61B8B12C-8759-4473-848C-C5EFC1CA37E1}" type="pres">
      <dgm:prSet presAssocID="{E61CF0A3-C736-4A2D-9629-F55FBD9790AB}" presName="sibTrans" presStyleCnt="0"/>
      <dgm:spPr/>
    </dgm:pt>
    <dgm:pt modelId="{3A7B6AAA-7E73-4A14-894B-2B8496065D3C}" type="pres">
      <dgm:prSet presAssocID="{9AC50480-6C46-475B-9AF9-59A542841C8A}" presName="compNode" presStyleCnt="0"/>
      <dgm:spPr/>
    </dgm:pt>
    <dgm:pt modelId="{34315AB8-6FD7-46AA-9CA0-7F2F778AC7C0}" type="pres">
      <dgm:prSet presAssocID="{9AC50480-6C46-475B-9AF9-59A542841C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E7EBEEB-FD54-4806-85CD-7A608E1B5DF8}" type="pres">
      <dgm:prSet presAssocID="{9AC50480-6C46-475B-9AF9-59A542841C8A}" presName="spaceRect" presStyleCnt="0"/>
      <dgm:spPr/>
    </dgm:pt>
    <dgm:pt modelId="{43CB2048-745D-4D52-98DF-9F23393E5571}" type="pres">
      <dgm:prSet presAssocID="{9AC50480-6C46-475B-9AF9-59A542841C8A}" presName="textRect" presStyleLbl="revTx" presStyleIdx="1" presStyleCnt="3">
        <dgm:presLayoutVars>
          <dgm:chMax val="1"/>
          <dgm:chPref val="1"/>
        </dgm:presLayoutVars>
      </dgm:prSet>
      <dgm:spPr/>
    </dgm:pt>
    <dgm:pt modelId="{A2879E97-3A33-4538-B619-F30DEDE99371}" type="pres">
      <dgm:prSet presAssocID="{E082A43F-875B-4CD1-A952-16CE0CAD8182}" presName="sibTrans" presStyleCnt="0"/>
      <dgm:spPr/>
    </dgm:pt>
    <dgm:pt modelId="{7DE03EF1-5665-4C07-8CA3-BBE9E4B37C33}" type="pres">
      <dgm:prSet presAssocID="{22B8256C-0EEA-4A52-8114-29B28551E76B}" presName="compNode" presStyleCnt="0"/>
      <dgm:spPr/>
    </dgm:pt>
    <dgm:pt modelId="{E7AB0D81-DF9F-4D87-83D8-09BEDDC24A05}" type="pres">
      <dgm:prSet presAssocID="{22B8256C-0EEA-4A52-8114-29B28551E7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D4EF1F86-2599-4ED8-8C8B-BF674EF2EB8D}" type="pres">
      <dgm:prSet presAssocID="{22B8256C-0EEA-4A52-8114-29B28551E76B}" presName="spaceRect" presStyleCnt="0"/>
      <dgm:spPr/>
    </dgm:pt>
    <dgm:pt modelId="{28A96C95-9ABF-4029-8B8E-94184A7A3912}" type="pres">
      <dgm:prSet presAssocID="{22B8256C-0EEA-4A52-8114-29B28551E76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067507-EF23-47CD-B7E5-4F110873AC38}" srcId="{F93904CB-03F1-4FFE-BCFB-E368A0F3B6E0}" destId="{22B8256C-0EEA-4A52-8114-29B28551E76B}" srcOrd="2" destOrd="0" parTransId="{37C2EF23-57AB-4256-9F43-8D54A8524309}" sibTransId="{97393E47-4485-4A4B-806D-1F035B191C2C}"/>
    <dgm:cxn modelId="{F44B4338-D32C-4776-9455-DB253B7FF0E6}" type="presOf" srcId="{9AC50480-6C46-475B-9AF9-59A542841C8A}" destId="{43CB2048-745D-4D52-98DF-9F23393E5571}" srcOrd="0" destOrd="0" presId="urn:microsoft.com/office/officeart/2018/2/layout/IconLabelList"/>
    <dgm:cxn modelId="{81D4513B-8CBA-4620-8DFE-1787FDF5E505}" type="presOf" srcId="{F93904CB-03F1-4FFE-BCFB-E368A0F3B6E0}" destId="{EE6BEED0-307D-448C-8F10-5234A5988211}" srcOrd="0" destOrd="0" presId="urn:microsoft.com/office/officeart/2018/2/layout/IconLabelList"/>
    <dgm:cxn modelId="{BED33F74-F5C7-4351-A91B-5D222ACCF3AA}" srcId="{F93904CB-03F1-4FFE-BCFB-E368A0F3B6E0}" destId="{A997AE4F-5B1C-4681-AC93-047A1D629F7D}" srcOrd="0" destOrd="0" parTransId="{01305454-C9EC-4ED4-AA86-59C936DAF172}" sibTransId="{E61CF0A3-C736-4A2D-9629-F55FBD9790AB}"/>
    <dgm:cxn modelId="{FEC0C579-C0FA-4770-8D8D-D0D57D34BF02}" type="presOf" srcId="{22B8256C-0EEA-4A52-8114-29B28551E76B}" destId="{28A96C95-9ABF-4029-8B8E-94184A7A3912}" srcOrd="0" destOrd="0" presId="urn:microsoft.com/office/officeart/2018/2/layout/IconLabelList"/>
    <dgm:cxn modelId="{F374EE86-9B3C-483E-A620-FBD5BDC24961}" srcId="{F93904CB-03F1-4FFE-BCFB-E368A0F3B6E0}" destId="{9AC50480-6C46-475B-9AF9-59A542841C8A}" srcOrd="1" destOrd="0" parTransId="{18574C93-B0BF-4F4D-99F4-E45A60A12EA6}" sibTransId="{E082A43F-875B-4CD1-A952-16CE0CAD8182}"/>
    <dgm:cxn modelId="{749620F9-EF92-4DE4-AB45-A646444507C3}" type="presOf" srcId="{A997AE4F-5B1C-4681-AC93-047A1D629F7D}" destId="{B4FB6669-D79E-46FB-98DD-143ED8C79984}" srcOrd="0" destOrd="0" presId="urn:microsoft.com/office/officeart/2018/2/layout/IconLabelList"/>
    <dgm:cxn modelId="{BD3DB232-B197-4DB1-AF47-427A748E65DD}" type="presParOf" srcId="{EE6BEED0-307D-448C-8F10-5234A5988211}" destId="{A0ED2861-D263-4FF5-BF6F-A3A4523E6C2F}" srcOrd="0" destOrd="0" presId="urn:microsoft.com/office/officeart/2018/2/layout/IconLabelList"/>
    <dgm:cxn modelId="{22D5489C-14B4-4866-B6ED-7EA5CAF37ABD}" type="presParOf" srcId="{A0ED2861-D263-4FF5-BF6F-A3A4523E6C2F}" destId="{C777F63A-D439-46DB-855F-D4F00F8603EB}" srcOrd="0" destOrd="0" presId="urn:microsoft.com/office/officeart/2018/2/layout/IconLabelList"/>
    <dgm:cxn modelId="{D5AF8D43-3935-4A6C-8A6E-A816FF2D3E6C}" type="presParOf" srcId="{A0ED2861-D263-4FF5-BF6F-A3A4523E6C2F}" destId="{C59B6497-21DE-41E7-8CAD-CE9BED4EA571}" srcOrd="1" destOrd="0" presId="urn:microsoft.com/office/officeart/2018/2/layout/IconLabelList"/>
    <dgm:cxn modelId="{70D1DE8B-076C-4DF0-87D4-7B0C075D8CA9}" type="presParOf" srcId="{A0ED2861-D263-4FF5-BF6F-A3A4523E6C2F}" destId="{B4FB6669-D79E-46FB-98DD-143ED8C79984}" srcOrd="2" destOrd="0" presId="urn:microsoft.com/office/officeart/2018/2/layout/IconLabelList"/>
    <dgm:cxn modelId="{85DDA0C9-1C30-46B4-B3E9-E39D3C2A23F9}" type="presParOf" srcId="{EE6BEED0-307D-448C-8F10-5234A5988211}" destId="{61B8B12C-8759-4473-848C-C5EFC1CA37E1}" srcOrd="1" destOrd="0" presId="urn:microsoft.com/office/officeart/2018/2/layout/IconLabelList"/>
    <dgm:cxn modelId="{D074C8F8-A1AE-4AB1-98C4-B13990315BDC}" type="presParOf" srcId="{EE6BEED0-307D-448C-8F10-5234A5988211}" destId="{3A7B6AAA-7E73-4A14-894B-2B8496065D3C}" srcOrd="2" destOrd="0" presId="urn:microsoft.com/office/officeart/2018/2/layout/IconLabelList"/>
    <dgm:cxn modelId="{BD3B7A25-91EB-48B6-A78E-DC02FED06F7A}" type="presParOf" srcId="{3A7B6AAA-7E73-4A14-894B-2B8496065D3C}" destId="{34315AB8-6FD7-46AA-9CA0-7F2F778AC7C0}" srcOrd="0" destOrd="0" presId="urn:microsoft.com/office/officeart/2018/2/layout/IconLabelList"/>
    <dgm:cxn modelId="{97511671-2E68-4554-833E-17F694383ED3}" type="presParOf" srcId="{3A7B6AAA-7E73-4A14-894B-2B8496065D3C}" destId="{BE7EBEEB-FD54-4806-85CD-7A608E1B5DF8}" srcOrd="1" destOrd="0" presId="urn:microsoft.com/office/officeart/2018/2/layout/IconLabelList"/>
    <dgm:cxn modelId="{9277F4C8-7BEB-4190-BEDF-17B772C6EE8D}" type="presParOf" srcId="{3A7B6AAA-7E73-4A14-894B-2B8496065D3C}" destId="{43CB2048-745D-4D52-98DF-9F23393E5571}" srcOrd="2" destOrd="0" presId="urn:microsoft.com/office/officeart/2018/2/layout/IconLabelList"/>
    <dgm:cxn modelId="{233205E5-005B-4E3A-81B0-A55D1DA22C0E}" type="presParOf" srcId="{EE6BEED0-307D-448C-8F10-5234A5988211}" destId="{A2879E97-3A33-4538-B619-F30DEDE99371}" srcOrd="3" destOrd="0" presId="urn:microsoft.com/office/officeart/2018/2/layout/IconLabelList"/>
    <dgm:cxn modelId="{7279F488-F57E-415F-AF7E-4856BEAF08D0}" type="presParOf" srcId="{EE6BEED0-307D-448C-8F10-5234A5988211}" destId="{7DE03EF1-5665-4C07-8CA3-BBE9E4B37C33}" srcOrd="4" destOrd="0" presId="urn:microsoft.com/office/officeart/2018/2/layout/IconLabelList"/>
    <dgm:cxn modelId="{A296E215-A20A-45EE-8557-231D81582EA2}" type="presParOf" srcId="{7DE03EF1-5665-4C07-8CA3-BBE9E4B37C33}" destId="{E7AB0D81-DF9F-4D87-83D8-09BEDDC24A05}" srcOrd="0" destOrd="0" presId="urn:microsoft.com/office/officeart/2018/2/layout/IconLabelList"/>
    <dgm:cxn modelId="{9ABF4D06-59FC-41CC-B58D-3C4CFF41FEBC}" type="presParOf" srcId="{7DE03EF1-5665-4C07-8CA3-BBE9E4B37C33}" destId="{D4EF1F86-2599-4ED8-8C8B-BF674EF2EB8D}" srcOrd="1" destOrd="0" presId="urn:microsoft.com/office/officeart/2018/2/layout/IconLabelList"/>
    <dgm:cxn modelId="{A4A3B48F-3371-4927-A3CB-C0F56213FD55}" type="presParOf" srcId="{7DE03EF1-5665-4C07-8CA3-BBE9E4B37C33}" destId="{28A96C95-9ABF-4029-8B8E-94184A7A39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DA6455-A6DF-4D51-8F83-1A63EA13152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BE"/>
        </a:p>
      </dgm:t>
    </dgm:pt>
    <dgm:pt modelId="{3B99A100-3C38-4F3F-BCD0-B4790441B7B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Customer Service</a:t>
          </a:r>
          <a:endParaRPr lang="en-BE" dirty="0">
            <a:solidFill>
              <a:schemeClr val="bg1"/>
            </a:solidFill>
          </a:endParaRPr>
        </a:p>
      </dgm:t>
    </dgm:pt>
    <dgm:pt modelId="{4EEB88DA-7440-4B97-AA66-7F8824FB7EC8}" type="parTrans" cxnId="{462E2F31-8CA8-4D10-95C5-4B9435510691}">
      <dgm:prSet/>
      <dgm:spPr/>
      <dgm:t>
        <a:bodyPr/>
        <a:lstStyle/>
        <a:p>
          <a:endParaRPr lang="en-BE"/>
        </a:p>
      </dgm:t>
    </dgm:pt>
    <dgm:pt modelId="{96F014C4-4F24-4E36-94C0-27172C47B15C}" type="sibTrans" cxnId="{462E2F31-8CA8-4D10-95C5-4B9435510691}">
      <dgm:prSet/>
      <dgm:spPr/>
      <dgm:t>
        <a:bodyPr/>
        <a:lstStyle/>
        <a:p>
          <a:endParaRPr lang="en-BE"/>
        </a:p>
      </dgm:t>
    </dgm:pt>
    <dgm:pt modelId="{1240A9FF-1868-4A05-8EC7-77E28F49F14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Invoice Processing</a:t>
          </a:r>
          <a:endParaRPr lang="en-BE" dirty="0">
            <a:solidFill>
              <a:schemeClr val="bg1"/>
            </a:solidFill>
          </a:endParaRPr>
        </a:p>
      </dgm:t>
    </dgm:pt>
    <dgm:pt modelId="{E7E7B5A5-9914-49FD-B023-4C0ABC901D51}" type="parTrans" cxnId="{B4CEF75D-65BB-47CD-86FA-B004D2E8C97C}">
      <dgm:prSet/>
      <dgm:spPr/>
      <dgm:t>
        <a:bodyPr/>
        <a:lstStyle/>
        <a:p>
          <a:endParaRPr lang="en-BE"/>
        </a:p>
      </dgm:t>
    </dgm:pt>
    <dgm:pt modelId="{386F7B22-2AE0-4A88-917E-94FCC1DBD70E}" type="sibTrans" cxnId="{B4CEF75D-65BB-47CD-86FA-B004D2E8C97C}">
      <dgm:prSet/>
      <dgm:spPr/>
      <dgm:t>
        <a:bodyPr/>
        <a:lstStyle/>
        <a:p>
          <a:endParaRPr lang="en-BE"/>
        </a:p>
      </dgm:t>
    </dgm:pt>
    <dgm:pt modelId="{42783253-DC1A-4E2C-8E9E-8AD1A58F8C8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Efficient Manufacturing</a:t>
          </a:r>
          <a:endParaRPr lang="en-BE">
            <a:solidFill>
              <a:schemeClr val="bg1"/>
            </a:solidFill>
          </a:endParaRPr>
        </a:p>
      </dgm:t>
    </dgm:pt>
    <dgm:pt modelId="{6C5A8328-4EB7-4121-B7F3-C230C4639780}" type="parTrans" cxnId="{84982A91-12A3-4F47-997F-B6A36C5993EF}">
      <dgm:prSet/>
      <dgm:spPr/>
      <dgm:t>
        <a:bodyPr/>
        <a:lstStyle/>
        <a:p>
          <a:endParaRPr lang="en-BE"/>
        </a:p>
      </dgm:t>
    </dgm:pt>
    <dgm:pt modelId="{667022AE-CB00-4CFE-8554-ECB56F0796DD}" type="sibTrans" cxnId="{84982A91-12A3-4F47-997F-B6A36C5993EF}">
      <dgm:prSet/>
      <dgm:spPr/>
      <dgm:t>
        <a:bodyPr/>
        <a:lstStyle/>
        <a:p>
          <a:endParaRPr lang="en-BE"/>
        </a:p>
      </dgm:t>
    </dgm:pt>
    <dgm:pt modelId="{B6CA1211-E76C-45FE-910C-F781067FC66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Lead Qualification</a:t>
          </a:r>
          <a:endParaRPr lang="en-BE" dirty="0">
            <a:solidFill>
              <a:schemeClr val="bg1"/>
            </a:solidFill>
          </a:endParaRPr>
        </a:p>
      </dgm:t>
    </dgm:pt>
    <dgm:pt modelId="{B90B052F-F7C0-4816-8DE8-19ED66181202}" type="parTrans" cxnId="{14949217-B26B-44B0-90A0-764CBAE8D866}">
      <dgm:prSet/>
      <dgm:spPr/>
      <dgm:t>
        <a:bodyPr/>
        <a:lstStyle/>
        <a:p>
          <a:endParaRPr lang="en-BE"/>
        </a:p>
      </dgm:t>
    </dgm:pt>
    <dgm:pt modelId="{37B8D454-6532-45AA-A612-A5519498951A}" type="sibTrans" cxnId="{14949217-B26B-44B0-90A0-764CBAE8D866}">
      <dgm:prSet/>
      <dgm:spPr/>
      <dgm:t>
        <a:bodyPr/>
        <a:lstStyle/>
        <a:p>
          <a:endParaRPr lang="en-BE"/>
        </a:p>
      </dgm:t>
    </dgm:pt>
    <dgm:pt modelId="{25A8DAFA-C1DF-4132-B736-089806A0B60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Sales Processes</a:t>
          </a:r>
          <a:endParaRPr lang="en-BE" dirty="0">
            <a:solidFill>
              <a:schemeClr val="bg1"/>
            </a:solidFill>
          </a:endParaRPr>
        </a:p>
      </dgm:t>
    </dgm:pt>
    <dgm:pt modelId="{1E09BF5F-C661-4BB8-A518-7DE639697B76}" type="parTrans" cxnId="{035FD124-A706-4B06-B554-FB0464D7115A}">
      <dgm:prSet/>
      <dgm:spPr/>
      <dgm:t>
        <a:bodyPr/>
        <a:lstStyle/>
        <a:p>
          <a:endParaRPr lang="en-BE"/>
        </a:p>
      </dgm:t>
    </dgm:pt>
    <dgm:pt modelId="{284F6ACE-12DF-4072-A5E8-20AE336CF9AD}" type="sibTrans" cxnId="{035FD124-A706-4B06-B554-FB0464D7115A}">
      <dgm:prSet/>
      <dgm:spPr/>
      <dgm:t>
        <a:bodyPr/>
        <a:lstStyle/>
        <a:p>
          <a:endParaRPr lang="en-BE"/>
        </a:p>
      </dgm:t>
    </dgm:pt>
    <dgm:pt modelId="{14385F6A-A5BE-4382-B752-76246BEB32B6}" type="pres">
      <dgm:prSet presAssocID="{DADA6455-A6DF-4D51-8F83-1A63EA131529}" presName="root" presStyleCnt="0">
        <dgm:presLayoutVars>
          <dgm:dir/>
          <dgm:resizeHandles val="exact"/>
        </dgm:presLayoutVars>
      </dgm:prSet>
      <dgm:spPr/>
    </dgm:pt>
    <dgm:pt modelId="{35B61739-7C7C-47FF-92EB-411A3A88063B}" type="pres">
      <dgm:prSet presAssocID="{3B99A100-3C38-4F3F-BCD0-B4790441B7B4}" presName="compNode" presStyleCnt="0"/>
      <dgm:spPr/>
    </dgm:pt>
    <dgm:pt modelId="{FAD63A5C-E855-43C0-B527-C64FC09A608A}" type="pres">
      <dgm:prSet presAssocID="{3B99A100-3C38-4F3F-BCD0-B4790441B7B4}" presName="bgRect" presStyleLbl="bgShp" presStyleIdx="0" presStyleCnt="5"/>
      <dgm:spPr>
        <a:solidFill>
          <a:srgbClr val="4C566A"/>
        </a:solidFill>
      </dgm:spPr>
    </dgm:pt>
    <dgm:pt modelId="{E907D901-2211-4D02-B7C6-268D952C25F0}" type="pres">
      <dgm:prSet presAssocID="{3B99A100-3C38-4F3F-BCD0-B4790441B7B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SFT_headphones_2"/>
        </a:ext>
      </dgm:extLst>
    </dgm:pt>
    <dgm:pt modelId="{E5088C99-A0E7-4956-B3AE-C25DD5E22047}" type="pres">
      <dgm:prSet presAssocID="{3B99A100-3C38-4F3F-BCD0-B4790441B7B4}" presName="spaceRect" presStyleCnt="0"/>
      <dgm:spPr/>
    </dgm:pt>
    <dgm:pt modelId="{3C3C6B30-54A5-40B1-AA77-17346457AF08}" type="pres">
      <dgm:prSet presAssocID="{3B99A100-3C38-4F3F-BCD0-B4790441B7B4}" presName="parTx" presStyleLbl="revTx" presStyleIdx="0" presStyleCnt="5">
        <dgm:presLayoutVars>
          <dgm:chMax val="0"/>
          <dgm:chPref val="0"/>
        </dgm:presLayoutVars>
      </dgm:prSet>
      <dgm:spPr/>
    </dgm:pt>
    <dgm:pt modelId="{516F6C45-BDE7-41DE-9FAF-EBB11CB9D894}" type="pres">
      <dgm:prSet presAssocID="{96F014C4-4F24-4E36-94C0-27172C47B15C}" presName="sibTrans" presStyleCnt="0"/>
      <dgm:spPr/>
    </dgm:pt>
    <dgm:pt modelId="{758E823C-29AB-4AF5-898B-0A9F233CB551}" type="pres">
      <dgm:prSet presAssocID="{1240A9FF-1868-4A05-8EC7-77E28F49F144}" presName="compNode" presStyleCnt="0"/>
      <dgm:spPr/>
    </dgm:pt>
    <dgm:pt modelId="{4C839F59-86C1-4FCC-9351-25B841C0645E}" type="pres">
      <dgm:prSet presAssocID="{1240A9FF-1868-4A05-8EC7-77E28F49F144}" presName="bgRect" presStyleLbl="bgShp" presStyleIdx="1" presStyleCnt="5"/>
      <dgm:spPr>
        <a:solidFill>
          <a:srgbClr val="4C566A"/>
        </a:solidFill>
      </dgm:spPr>
    </dgm:pt>
    <dgm:pt modelId="{3D363D2D-04EA-4FCD-9666-A5782C70C204}" type="pres">
      <dgm:prSet presAssocID="{1240A9FF-1868-4A05-8EC7-77E28F49F14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SFT_create"/>
        </a:ext>
      </dgm:extLst>
    </dgm:pt>
    <dgm:pt modelId="{A84843D8-15E4-46E6-AF03-288B33991227}" type="pres">
      <dgm:prSet presAssocID="{1240A9FF-1868-4A05-8EC7-77E28F49F144}" presName="spaceRect" presStyleCnt="0"/>
      <dgm:spPr/>
    </dgm:pt>
    <dgm:pt modelId="{BD7118FD-C32D-4AC0-A862-92EF812F89CA}" type="pres">
      <dgm:prSet presAssocID="{1240A9FF-1868-4A05-8EC7-77E28F49F144}" presName="parTx" presStyleLbl="revTx" presStyleIdx="1" presStyleCnt="5">
        <dgm:presLayoutVars>
          <dgm:chMax val="0"/>
          <dgm:chPref val="0"/>
        </dgm:presLayoutVars>
      </dgm:prSet>
      <dgm:spPr/>
    </dgm:pt>
    <dgm:pt modelId="{EB2D63FA-C98B-48FC-90AD-F62D6146159D}" type="pres">
      <dgm:prSet presAssocID="{386F7B22-2AE0-4A88-917E-94FCC1DBD70E}" presName="sibTrans" presStyleCnt="0"/>
      <dgm:spPr/>
    </dgm:pt>
    <dgm:pt modelId="{B7C58EDE-DC2D-4008-B0C7-AAB17ADA0D88}" type="pres">
      <dgm:prSet presAssocID="{42783253-DC1A-4E2C-8E9E-8AD1A58F8C8A}" presName="compNode" presStyleCnt="0"/>
      <dgm:spPr/>
    </dgm:pt>
    <dgm:pt modelId="{3324A310-39DF-46D9-878E-E8DF35E18420}" type="pres">
      <dgm:prSet presAssocID="{42783253-DC1A-4E2C-8E9E-8AD1A58F8C8A}" presName="bgRect" presStyleLbl="bgShp" presStyleIdx="2" presStyleCnt="5"/>
      <dgm:spPr>
        <a:solidFill>
          <a:srgbClr val="4C566A"/>
        </a:solidFill>
      </dgm:spPr>
    </dgm:pt>
    <dgm:pt modelId="{BB67FE3F-3539-407A-B619-7F1D4FC80967}" type="pres">
      <dgm:prSet presAssocID="{42783253-DC1A-4E2C-8E9E-8AD1A58F8C8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SFT_Manufacturing_E99C"/>
        </a:ext>
      </dgm:extLst>
    </dgm:pt>
    <dgm:pt modelId="{E3954831-E27F-4017-8566-A0B3CEC24C6E}" type="pres">
      <dgm:prSet presAssocID="{42783253-DC1A-4E2C-8E9E-8AD1A58F8C8A}" presName="spaceRect" presStyleCnt="0"/>
      <dgm:spPr/>
    </dgm:pt>
    <dgm:pt modelId="{37579455-2BFA-4857-B3DC-53B8EDA639D1}" type="pres">
      <dgm:prSet presAssocID="{42783253-DC1A-4E2C-8E9E-8AD1A58F8C8A}" presName="parTx" presStyleLbl="revTx" presStyleIdx="2" presStyleCnt="5">
        <dgm:presLayoutVars>
          <dgm:chMax val="0"/>
          <dgm:chPref val="0"/>
        </dgm:presLayoutVars>
      </dgm:prSet>
      <dgm:spPr/>
    </dgm:pt>
    <dgm:pt modelId="{59B2462D-9D9E-4804-81B0-37C79CB2D394}" type="pres">
      <dgm:prSet presAssocID="{667022AE-CB00-4CFE-8554-ECB56F0796DD}" presName="sibTrans" presStyleCnt="0"/>
      <dgm:spPr/>
    </dgm:pt>
    <dgm:pt modelId="{7351AD7C-88C8-4A2F-8D6A-DE74030025C0}" type="pres">
      <dgm:prSet presAssocID="{B6CA1211-E76C-45FE-910C-F781067FC665}" presName="compNode" presStyleCnt="0"/>
      <dgm:spPr/>
    </dgm:pt>
    <dgm:pt modelId="{95473A12-9377-4994-A647-3935BA2392F6}" type="pres">
      <dgm:prSet presAssocID="{B6CA1211-E76C-45FE-910C-F781067FC665}" presName="bgRect" presStyleLbl="bgShp" presStyleIdx="3" presStyleCnt="5"/>
      <dgm:spPr>
        <a:solidFill>
          <a:srgbClr val="4C566A"/>
        </a:solidFill>
      </dgm:spPr>
    </dgm:pt>
    <dgm:pt modelId="{03F5457E-30D3-43C9-9C28-8244F4627E58}" type="pres">
      <dgm:prSet presAssocID="{B6CA1211-E76C-45FE-910C-F781067FC66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SFT_CompanyDirectory_EF0D"/>
        </a:ext>
      </dgm:extLst>
    </dgm:pt>
    <dgm:pt modelId="{DEACFC33-F06B-429A-91AA-C63E608056A7}" type="pres">
      <dgm:prSet presAssocID="{B6CA1211-E76C-45FE-910C-F781067FC665}" presName="spaceRect" presStyleCnt="0"/>
      <dgm:spPr/>
    </dgm:pt>
    <dgm:pt modelId="{377ED5C5-B881-476B-AC03-5725508DF53A}" type="pres">
      <dgm:prSet presAssocID="{B6CA1211-E76C-45FE-910C-F781067FC665}" presName="parTx" presStyleLbl="revTx" presStyleIdx="3" presStyleCnt="5">
        <dgm:presLayoutVars>
          <dgm:chMax val="0"/>
          <dgm:chPref val="0"/>
        </dgm:presLayoutVars>
      </dgm:prSet>
      <dgm:spPr/>
    </dgm:pt>
    <dgm:pt modelId="{9DB88D69-8E99-4944-AEA7-C7A86625B4B1}" type="pres">
      <dgm:prSet presAssocID="{37B8D454-6532-45AA-A612-A5519498951A}" presName="sibTrans" presStyleCnt="0"/>
      <dgm:spPr/>
    </dgm:pt>
    <dgm:pt modelId="{73024223-1126-4A87-A855-D5233F42C43B}" type="pres">
      <dgm:prSet presAssocID="{25A8DAFA-C1DF-4132-B736-089806A0B605}" presName="compNode" presStyleCnt="0"/>
      <dgm:spPr/>
    </dgm:pt>
    <dgm:pt modelId="{3F5935DB-1671-4FE5-BF3E-82BB130561A1}" type="pres">
      <dgm:prSet presAssocID="{25A8DAFA-C1DF-4132-B736-089806A0B605}" presName="bgRect" presStyleLbl="bgShp" presStyleIdx="4" presStyleCnt="5"/>
      <dgm:spPr>
        <a:solidFill>
          <a:srgbClr val="4C566A"/>
        </a:solidFill>
      </dgm:spPr>
    </dgm:pt>
    <dgm:pt modelId="{C31EDE2B-9BA8-4A33-82D3-54485BB2557A}" type="pres">
      <dgm:prSet presAssocID="{25A8DAFA-C1DF-4132-B736-089806A0B60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SFT_building_7"/>
        </a:ext>
      </dgm:extLst>
    </dgm:pt>
    <dgm:pt modelId="{3B9108AA-8B9A-47FB-B0C0-2404C290C573}" type="pres">
      <dgm:prSet presAssocID="{25A8DAFA-C1DF-4132-B736-089806A0B605}" presName="spaceRect" presStyleCnt="0"/>
      <dgm:spPr/>
    </dgm:pt>
    <dgm:pt modelId="{68632D5B-0D67-4A03-97C1-9D7E2859C5C1}" type="pres">
      <dgm:prSet presAssocID="{25A8DAFA-C1DF-4132-B736-089806A0B60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4949217-B26B-44B0-90A0-764CBAE8D866}" srcId="{DADA6455-A6DF-4D51-8F83-1A63EA131529}" destId="{B6CA1211-E76C-45FE-910C-F781067FC665}" srcOrd="3" destOrd="0" parTransId="{B90B052F-F7C0-4816-8DE8-19ED66181202}" sibTransId="{37B8D454-6532-45AA-A612-A5519498951A}"/>
    <dgm:cxn modelId="{035FD124-A706-4B06-B554-FB0464D7115A}" srcId="{DADA6455-A6DF-4D51-8F83-1A63EA131529}" destId="{25A8DAFA-C1DF-4132-B736-089806A0B605}" srcOrd="4" destOrd="0" parTransId="{1E09BF5F-C661-4BB8-A518-7DE639697B76}" sibTransId="{284F6ACE-12DF-4072-A5E8-20AE336CF9AD}"/>
    <dgm:cxn modelId="{462E2F31-8CA8-4D10-95C5-4B9435510691}" srcId="{DADA6455-A6DF-4D51-8F83-1A63EA131529}" destId="{3B99A100-3C38-4F3F-BCD0-B4790441B7B4}" srcOrd="0" destOrd="0" parTransId="{4EEB88DA-7440-4B97-AA66-7F8824FB7EC8}" sibTransId="{96F014C4-4F24-4E36-94C0-27172C47B15C}"/>
    <dgm:cxn modelId="{55649836-8FF5-4AC4-AB40-598E2BD47798}" type="presOf" srcId="{1240A9FF-1868-4A05-8EC7-77E28F49F144}" destId="{BD7118FD-C32D-4AC0-A862-92EF812F89CA}" srcOrd="0" destOrd="0" presId="urn:microsoft.com/office/officeart/2018/2/layout/IconVerticalSolidList"/>
    <dgm:cxn modelId="{B4CEF75D-65BB-47CD-86FA-B004D2E8C97C}" srcId="{DADA6455-A6DF-4D51-8F83-1A63EA131529}" destId="{1240A9FF-1868-4A05-8EC7-77E28F49F144}" srcOrd="1" destOrd="0" parTransId="{E7E7B5A5-9914-49FD-B023-4C0ABC901D51}" sibTransId="{386F7B22-2AE0-4A88-917E-94FCC1DBD70E}"/>
    <dgm:cxn modelId="{04947C70-3589-4671-BE7C-49FFDC155B5D}" type="presOf" srcId="{B6CA1211-E76C-45FE-910C-F781067FC665}" destId="{377ED5C5-B881-476B-AC03-5725508DF53A}" srcOrd="0" destOrd="0" presId="urn:microsoft.com/office/officeart/2018/2/layout/IconVerticalSolidList"/>
    <dgm:cxn modelId="{72E72B8E-40C3-4FCB-944F-EA60DC52E4E9}" type="presOf" srcId="{42783253-DC1A-4E2C-8E9E-8AD1A58F8C8A}" destId="{37579455-2BFA-4857-B3DC-53B8EDA639D1}" srcOrd="0" destOrd="0" presId="urn:microsoft.com/office/officeart/2018/2/layout/IconVerticalSolidList"/>
    <dgm:cxn modelId="{84982A91-12A3-4F47-997F-B6A36C5993EF}" srcId="{DADA6455-A6DF-4D51-8F83-1A63EA131529}" destId="{42783253-DC1A-4E2C-8E9E-8AD1A58F8C8A}" srcOrd="2" destOrd="0" parTransId="{6C5A8328-4EB7-4121-B7F3-C230C4639780}" sibTransId="{667022AE-CB00-4CFE-8554-ECB56F0796DD}"/>
    <dgm:cxn modelId="{E9EBA397-4976-4BED-86D3-FE89417BF214}" type="presOf" srcId="{25A8DAFA-C1DF-4132-B736-089806A0B605}" destId="{68632D5B-0D67-4A03-97C1-9D7E2859C5C1}" srcOrd="0" destOrd="0" presId="urn:microsoft.com/office/officeart/2018/2/layout/IconVerticalSolidList"/>
    <dgm:cxn modelId="{C6C823C3-EF87-45E3-B192-3418070C19AB}" type="presOf" srcId="{DADA6455-A6DF-4D51-8F83-1A63EA131529}" destId="{14385F6A-A5BE-4382-B752-76246BEB32B6}" srcOrd="0" destOrd="0" presId="urn:microsoft.com/office/officeart/2018/2/layout/IconVerticalSolidList"/>
    <dgm:cxn modelId="{7CA9C5F5-5C16-476B-8D68-5091B7AB2F90}" type="presOf" srcId="{3B99A100-3C38-4F3F-BCD0-B4790441B7B4}" destId="{3C3C6B30-54A5-40B1-AA77-17346457AF08}" srcOrd="0" destOrd="0" presId="urn:microsoft.com/office/officeart/2018/2/layout/IconVerticalSolidList"/>
    <dgm:cxn modelId="{B47C3ACF-385B-41B6-948A-0D7F1EB9DBA4}" type="presParOf" srcId="{14385F6A-A5BE-4382-B752-76246BEB32B6}" destId="{35B61739-7C7C-47FF-92EB-411A3A88063B}" srcOrd="0" destOrd="0" presId="urn:microsoft.com/office/officeart/2018/2/layout/IconVerticalSolidList"/>
    <dgm:cxn modelId="{CD1B3988-9D2D-4A7B-A26E-D7A84E71ED9E}" type="presParOf" srcId="{35B61739-7C7C-47FF-92EB-411A3A88063B}" destId="{FAD63A5C-E855-43C0-B527-C64FC09A608A}" srcOrd="0" destOrd="0" presId="urn:microsoft.com/office/officeart/2018/2/layout/IconVerticalSolidList"/>
    <dgm:cxn modelId="{310A9149-D08B-424A-993A-6EB15CDBAF59}" type="presParOf" srcId="{35B61739-7C7C-47FF-92EB-411A3A88063B}" destId="{E907D901-2211-4D02-B7C6-268D952C25F0}" srcOrd="1" destOrd="0" presId="urn:microsoft.com/office/officeart/2018/2/layout/IconVerticalSolidList"/>
    <dgm:cxn modelId="{E61D70FE-A66B-440A-A9E8-5E1358FF9471}" type="presParOf" srcId="{35B61739-7C7C-47FF-92EB-411A3A88063B}" destId="{E5088C99-A0E7-4956-B3AE-C25DD5E22047}" srcOrd="2" destOrd="0" presId="urn:microsoft.com/office/officeart/2018/2/layout/IconVerticalSolidList"/>
    <dgm:cxn modelId="{8F6C9A4D-F6FA-4689-80E5-6CCE1724C6FE}" type="presParOf" srcId="{35B61739-7C7C-47FF-92EB-411A3A88063B}" destId="{3C3C6B30-54A5-40B1-AA77-17346457AF08}" srcOrd="3" destOrd="0" presId="urn:microsoft.com/office/officeart/2018/2/layout/IconVerticalSolidList"/>
    <dgm:cxn modelId="{1C8F130D-0E75-454D-8DBF-CDC8206FB71A}" type="presParOf" srcId="{14385F6A-A5BE-4382-B752-76246BEB32B6}" destId="{516F6C45-BDE7-41DE-9FAF-EBB11CB9D894}" srcOrd="1" destOrd="0" presId="urn:microsoft.com/office/officeart/2018/2/layout/IconVerticalSolidList"/>
    <dgm:cxn modelId="{6E5A97AF-00A2-4486-BE85-AC73EA648130}" type="presParOf" srcId="{14385F6A-A5BE-4382-B752-76246BEB32B6}" destId="{758E823C-29AB-4AF5-898B-0A9F233CB551}" srcOrd="2" destOrd="0" presId="urn:microsoft.com/office/officeart/2018/2/layout/IconVerticalSolidList"/>
    <dgm:cxn modelId="{B0AF457A-119F-4AFC-ADCA-2A29DF8B5019}" type="presParOf" srcId="{758E823C-29AB-4AF5-898B-0A9F233CB551}" destId="{4C839F59-86C1-4FCC-9351-25B841C0645E}" srcOrd="0" destOrd="0" presId="urn:microsoft.com/office/officeart/2018/2/layout/IconVerticalSolidList"/>
    <dgm:cxn modelId="{281BD5E2-46D2-4B08-B705-8EA5C7AFA7D2}" type="presParOf" srcId="{758E823C-29AB-4AF5-898B-0A9F233CB551}" destId="{3D363D2D-04EA-4FCD-9666-A5782C70C204}" srcOrd="1" destOrd="0" presId="urn:microsoft.com/office/officeart/2018/2/layout/IconVerticalSolidList"/>
    <dgm:cxn modelId="{E30D2B64-D02F-4E28-8993-063AC3F8ED56}" type="presParOf" srcId="{758E823C-29AB-4AF5-898B-0A9F233CB551}" destId="{A84843D8-15E4-46E6-AF03-288B33991227}" srcOrd="2" destOrd="0" presId="urn:microsoft.com/office/officeart/2018/2/layout/IconVerticalSolidList"/>
    <dgm:cxn modelId="{A5A62803-8675-4DAF-920F-86387F850F4A}" type="presParOf" srcId="{758E823C-29AB-4AF5-898B-0A9F233CB551}" destId="{BD7118FD-C32D-4AC0-A862-92EF812F89CA}" srcOrd="3" destOrd="0" presId="urn:microsoft.com/office/officeart/2018/2/layout/IconVerticalSolidList"/>
    <dgm:cxn modelId="{B37A7B7A-6105-4081-AE84-4005F2245413}" type="presParOf" srcId="{14385F6A-A5BE-4382-B752-76246BEB32B6}" destId="{EB2D63FA-C98B-48FC-90AD-F62D6146159D}" srcOrd="3" destOrd="0" presId="urn:microsoft.com/office/officeart/2018/2/layout/IconVerticalSolidList"/>
    <dgm:cxn modelId="{DD2EE01D-03C7-4F83-A48D-68C680FE5A81}" type="presParOf" srcId="{14385F6A-A5BE-4382-B752-76246BEB32B6}" destId="{B7C58EDE-DC2D-4008-B0C7-AAB17ADA0D88}" srcOrd="4" destOrd="0" presId="urn:microsoft.com/office/officeart/2018/2/layout/IconVerticalSolidList"/>
    <dgm:cxn modelId="{FC011906-AA2F-44DD-8588-61854637BE8C}" type="presParOf" srcId="{B7C58EDE-DC2D-4008-B0C7-AAB17ADA0D88}" destId="{3324A310-39DF-46D9-878E-E8DF35E18420}" srcOrd="0" destOrd="0" presId="urn:microsoft.com/office/officeart/2018/2/layout/IconVerticalSolidList"/>
    <dgm:cxn modelId="{A49E6EB9-E4D1-4956-BD62-6380257436A3}" type="presParOf" srcId="{B7C58EDE-DC2D-4008-B0C7-AAB17ADA0D88}" destId="{BB67FE3F-3539-407A-B619-7F1D4FC80967}" srcOrd="1" destOrd="0" presId="urn:microsoft.com/office/officeart/2018/2/layout/IconVerticalSolidList"/>
    <dgm:cxn modelId="{287F1A43-44F3-469C-8EB0-385F7684DE98}" type="presParOf" srcId="{B7C58EDE-DC2D-4008-B0C7-AAB17ADA0D88}" destId="{E3954831-E27F-4017-8566-A0B3CEC24C6E}" srcOrd="2" destOrd="0" presId="urn:microsoft.com/office/officeart/2018/2/layout/IconVerticalSolidList"/>
    <dgm:cxn modelId="{B779B3EE-9887-4E5A-A77F-BE6F81D2A650}" type="presParOf" srcId="{B7C58EDE-DC2D-4008-B0C7-AAB17ADA0D88}" destId="{37579455-2BFA-4857-B3DC-53B8EDA639D1}" srcOrd="3" destOrd="0" presId="urn:microsoft.com/office/officeart/2018/2/layout/IconVerticalSolidList"/>
    <dgm:cxn modelId="{E4945218-EF61-4877-91AF-C3C458326D97}" type="presParOf" srcId="{14385F6A-A5BE-4382-B752-76246BEB32B6}" destId="{59B2462D-9D9E-4804-81B0-37C79CB2D394}" srcOrd="5" destOrd="0" presId="urn:microsoft.com/office/officeart/2018/2/layout/IconVerticalSolidList"/>
    <dgm:cxn modelId="{B6A1D42F-20AB-4BC6-B4BA-728909492D7F}" type="presParOf" srcId="{14385F6A-A5BE-4382-B752-76246BEB32B6}" destId="{7351AD7C-88C8-4A2F-8D6A-DE74030025C0}" srcOrd="6" destOrd="0" presId="urn:microsoft.com/office/officeart/2018/2/layout/IconVerticalSolidList"/>
    <dgm:cxn modelId="{BB1B0466-6B0D-485A-98EF-E6354F0AB961}" type="presParOf" srcId="{7351AD7C-88C8-4A2F-8D6A-DE74030025C0}" destId="{95473A12-9377-4994-A647-3935BA2392F6}" srcOrd="0" destOrd="0" presId="urn:microsoft.com/office/officeart/2018/2/layout/IconVerticalSolidList"/>
    <dgm:cxn modelId="{92968699-C496-4CBA-8D16-AA7D7C321500}" type="presParOf" srcId="{7351AD7C-88C8-4A2F-8D6A-DE74030025C0}" destId="{03F5457E-30D3-43C9-9C28-8244F4627E58}" srcOrd="1" destOrd="0" presId="urn:microsoft.com/office/officeart/2018/2/layout/IconVerticalSolidList"/>
    <dgm:cxn modelId="{1810DE33-49A7-41E8-A94A-4DAB695B4CD3}" type="presParOf" srcId="{7351AD7C-88C8-4A2F-8D6A-DE74030025C0}" destId="{DEACFC33-F06B-429A-91AA-C63E608056A7}" srcOrd="2" destOrd="0" presId="urn:microsoft.com/office/officeart/2018/2/layout/IconVerticalSolidList"/>
    <dgm:cxn modelId="{FD99263C-E44D-4597-B098-023EFCA1A855}" type="presParOf" srcId="{7351AD7C-88C8-4A2F-8D6A-DE74030025C0}" destId="{377ED5C5-B881-476B-AC03-5725508DF53A}" srcOrd="3" destOrd="0" presId="urn:microsoft.com/office/officeart/2018/2/layout/IconVerticalSolidList"/>
    <dgm:cxn modelId="{B6051C18-515B-40CC-915A-3ABB8E1A1310}" type="presParOf" srcId="{14385F6A-A5BE-4382-B752-76246BEB32B6}" destId="{9DB88D69-8E99-4944-AEA7-C7A86625B4B1}" srcOrd="7" destOrd="0" presId="urn:microsoft.com/office/officeart/2018/2/layout/IconVerticalSolidList"/>
    <dgm:cxn modelId="{45B3C3A3-C54E-40F7-8C6B-990840F42BC6}" type="presParOf" srcId="{14385F6A-A5BE-4382-B752-76246BEB32B6}" destId="{73024223-1126-4A87-A855-D5233F42C43B}" srcOrd="8" destOrd="0" presId="urn:microsoft.com/office/officeart/2018/2/layout/IconVerticalSolidList"/>
    <dgm:cxn modelId="{2F8ADCF6-8024-43F9-8D77-0CC0681E4083}" type="presParOf" srcId="{73024223-1126-4A87-A855-D5233F42C43B}" destId="{3F5935DB-1671-4FE5-BF3E-82BB130561A1}" srcOrd="0" destOrd="0" presId="urn:microsoft.com/office/officeart/2018/2/layout/IconVerticalSolidList"/>
    <dgm:cxn modelId="{0F8AE453-95E8-47FA-8F7F-A8DD7A5D4936}" type="presParOf" srcId="{73024223-1126-4A87-A855-D5233F42C43B}" destId="{C31EDE2B-9BA8-4A33-82D3-54485BB2557A}" srcOrd="1" destOrd="0" presId="urn:microsoft.com/office/officeart/2018/2/layout/IconVerticalSolidList"/>
    <dgm:cxn modelId="{D38D747E-C2B9-4925-A2ED-A68E2D05D1C8}" type="presParOf" srcId="{73024223-1126-4A87-A855-D5233F42C43B}" destId="{3B9108AA-8B9A-47FB-B0C0-2404C290C573}" srcOrd="2" destOrd="0" presId="urn:microsoft.com/office/officeart/2018/2/layout/IconVerticalSolidList"/>
    <dgm:cxn modelId="{FBD7D5A6-1F0F-4940-A154-55DC80663E19}" type="presParOf" srcId="{73024223-1126-4A87-A855-D5233F42C43B}" destId="{68632D5B-0D67-4A03-97C1-9D7E2859C5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5287D0-A4AD-4041-99E5-1A7456C94CB7}" type="doc">
      <dgm:prSet loTypeId="urn:microsoft.com/office/officeart/2005/8/layout/cycle4" loCatId="matrix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BE"/>
        </a:p>
      </dgm:t>
    </dgm:pt>
    <dgm:pt modelId="{7B9EC1CD-2167-4556-891C-D7C4B6FDF2B1}">
      <dgm:prSet phldrT="[Text]"/>
      <dgm:spPr/>
      <dgm:t>
        <a:bodyPr/>
        <a:lstStyle/>
        <a:p>
          <a:r>
            <a:rPr lang="en-US" dirty="0"/>
            <a:t>Instance</a:t>
          </a:r>
          <a:endParaRPr lang="en-BE" dirty="0"/>
        </a:p>
      </dgm:t>
    </dgm:pt>
    <dgm:pt modelId="{F334F1A4-8E2F-487B-A223-A5824CDF96D7}" type="parTrans" cxnId="{BD2B1CA3-FE33-464A-AFBF-E6C308CAA7B7}">
      <dgm:prSet/>
      <dgm:spPr/>
      <dgm:t>
        <a:bodyPr/>
        <a:lstStyle/>
        <a:p>
          <a:endParaRPr lang="en-BE"/>
        </a:p>
      </dgm:t>
    </dgm:pt>
    <dgm:pt modelId="{33A06E64-797A-444A-B5FF-7759FAE07D3B}" type="sibTrans" cxnId="{BD2B1CA3-FE33-464A-AFBF-E6C308CAA7B7}">
      <dgm:prSet/>
      <dgm:spPr/>
      <dgm:t>
        <a:bodyPr/>
        <a:lstStyle/>
        <a:p>
          <a:endParaRPr lang="en-BE"/>
        </a:p>
      </dgm:t>
    </dgm:pt>
    <dgm:pt modelId="{3942170A-E418-410B-AC23-764823C044E8}">
      <dgm:prSet phldrT="[Text]"/>
      <dgm:spPr/>
      <dgm:t>
        <a:bodyPr/>
        <a:lstStyle/>
        <a:p>
          <a:r>
            <a:rPr lang="en-US" dirty="0"/>
            <a:t>Name</a:t>
          </a:r>
          <a:endParaRPr lang="en-BE" dirty="0"/>
        </a:p>
      </dgm:t>
    </dgm:pt>
    <dgm:pt modelId="{092C0B1E-CA95-4557-9665-4B9A9B89EF4D}" type="parTrans" cxnId="{81A064C9-7D9D-49B0-930B-7C7FF02C5C23}">
      <dgm:prSet/>
      <dgm:spPr/>
      <dgm:t>
        <a:bodyPr/>
        <a:lstStyle/>
        <a:p>
          <a:endParaRPr lang="en-BE"/>
        </a:p>
      </dgm:t>
    </dgm:pt>
    <dgm:pt modelId="{874CB52A-157F-4D09-A53C-F701BDF4234C}" type="sibTrans" cxnId="{81A064C9-7D9D-49B0-930B-7C7FF02C5C23}">
      <dgm:prSet/>
      <dgm:spPr/>
      <dgm:t>
        <a:bodyPr/>
        <a:lstStyle/>
        <a:p>
          <a:endParaRPr lang="en-BE"/>
        </a:p>
      </dgm:t>
    </dgm:pt>
    <dgm:pt modelId="{04453C3B-D093-49FF-B330-6C63EC03A416}">
      <dgm:prSet phldrT="[Text]"/>
      <dgm:spPr/>
      <dgm:t>
        <a:bodyPr/>
        <a:lstStyle/>
        <a:p>
          <a:r>
            <a:rPr lang="en-US" dirty="0"/>
            <a:t>Event</a:t>
          </a:r>
          <a:endParaRPr lang="en-BE" dirty="0"/>
        </a:p>
      </dgm:t>
    </dgm:pt>
    <dgm:pt modelId="{0F3C589C-F7E0-45A8-8BFA-64CF09066968}" type="parTrans" cxnId="{8A6F9DEA-F686-4CA3-8578-FB1B2B214832}">
      <dgm:prSet/>
      <dgm:spPr/>
      <dgm:t>
        <a:bodyPr/>
        <a:lstStyle/>
        <a:p>
          <a:endParaRPr lang="en-BE"/>
        </a:p>
      </dgm:t>
    </dgm:pt>
    <dgm:pt modelId="{ADD1011E-CD37-4EEE-8471-DD87176598A7}" type="sibTrans" cxnId="{8A6F9DEA-F686-4CA3-8578-FB1B2B214832}">
      <dgm:prSet/>
      <dgm:spPr/>
      <dgm:t>
        <a:bodyPr/>
        <a:lstStyle/>
        <a:p>
          <a:endParaRPr lang="en-BE"/>
        </a:p>
      </dgm:t>
    </dgm:pt>
    <dgm:pt modelId="{D6C4D107-D31C-46D6-8B59-E7601838080F}">
      <dgm:prSet phldrT="[Text]"/>
      <dgm:spPr/>
      <dgm:t>
        <a:bodyPr/>
        <a:lstStyle/>
        <a:p>
          <a:r>
            <a:rPr lang="en-US" dirty="0"/>
            <a:t>Timestamp</a:t>
          </a:r>
          <a:endParaRPr lang="en-BE" dirty="0"/>
        </a:p>
      </dgm:t>
    </dgm:pt>
    <dgm:pt modelId="{2E955CA1-6AB4-4456-B9B1-69ACE4DAA5AB}" type="parTrans" cxnId="{2555F3A4-FDCB-4BCF-850A-BD6B8234AD50}">
      <dgm:prSet/>
      <dgm:spPr/>
      <dgm:t>
        <a:bodyPr/>
        <a:lstStyle/>
        <a:p>
          <a:endParaRPr lang="en-BE"/>
        </a:p>
      </dgm:t>
    </dgm:pt>
    <dgm:pt modelId="{1371EF6E-73DA-4F6F-918E-DF79609A3026}" type="sibTrans" cxnId="{2555F3A4-FDCB-4BCF-850A-BD6B8234AD50}">
      <dgm:prSet/>
      <dgm:spPr/>
      <dgm:t>
        <a:bodyPr/>
        <a:lstStyle/>
        <a:p>
          <a:endParaRPr lang="en-BE"/>
        </a:p>
      </dgm:t>
    </dgm:pt>
    <dgm:pt modelId="{DF8A283E-760A-4E56-ADDC-1FD1D1C6C875}">
      <dgm:prSet phldrT="[Text]"/>
      <dgm:spPr/>
      <dgm:t>
        <a:bodyPr/>
        <a:lstStyle/>
        <a:p>
          <a:pPr>
            <a:buNone/>
          </a:pPr>
          <a:r>
            <a:rPr lang="en-US" dirty="0"/>
            <a:t>Name of the Process</a:t>
          </a:r>
          <a:endParaRPr lang="en-BE" dirty="0"/>
        </a:p>
      </dgm:t>
    </dgm:pt>
    <dgm:pt modelId="{2B4B043D-61ED-4D96-AB2C-7458C4A57C01}" type="parTrans" cxnId="{F49B74C7-0A7E-4D2B-ADF1-2695454DDABB}">
      <dgm:prSet/>
      <dgm:spPr/>
      <dgm:t>
        <a:bodyPr/>
        <a:lstStyle/>
        <a:p>
          <a:endParaRPr lang="en-BE"/>
        </a:p>
      </dgm:t>
    </dgm:pt>
    <dgm:pt modelId="{EF34416A-B03E-4FAD-B0C0-D6C269792629}" type="sibTrans" cxnId="{F49B74C7-0A7E-4D2B-ADF1-2695454DDABB}">
      <dgm:prSet/>
      <dgm:spPr/>
      <dgm:t>
        <a:bodyPr/>
        <a:lstStyle/>
        <a:p>
          <a:endParaRPr lang="en-BE"/>
        </a:p>
      </dgm:t>
    </dgm:pt>
    <dgm:pt modelId="{48C03421-1D62-4C9F-9DDC-06EBCEE82783}">
      <dgm:prSet phldrT="[Text]"/>
      <dgm:spPr/>
      <dgm:t>
        <a:bodyPr/>
        <a:lstStyle/>
        <a:p>
          <a:pPr>
            <a:buNone/>
          </a:pPr>
          <a:r>
            <a:rPr lang="en-US" dirty="0"/>
            <a:t>Id of process execution</a:t>
          </a:r>
          <a:endParaRPr lang="en-BE" dirty="0"/>
        </a:p>
      </dgm:t>
    </dgm:pt>
    <dgm:pt modelId="{EE1F819A-4F59-4013-905D-8538205EFA4D}" type="parTrans" cxnId="{50186B04-B0C1-463A-B7F9-5DC31049BC74}">
      <dgm:prSet/>
      <dgm:spPr/>
      <dgm:t>
        <a:bodyPr/>
        <a:lstStyle/>
        <a:p>
          <a:endParaRPr lang="en-BE"/>
        </a:p>
      </dgm:t>
    </dgm:pt>
    <dgm:pt modelId="{5D6CB946-904D-4A99-9543-7014138C95E0}" type="sibTrans" cxnId="{50186B04-B0C1-463A-B7F9-5DC31049BC74}">
      <dgm:prSet/>
      <dgm:spPr/>
      <dgm:t>
        <a:bodyPr/>
        <a:lstStyle/>
        <a:p>
          <a:endParaRPr lang="en-BE"/>
        </a:p>
      </dgm:t>
    </dgm:pt>
    <dgm:pt modelId="{73C51ADC-113B-4380-8D69-97F1C14B1747}">
      <dgm:prSet phldrT="[Text]"/>
      <dgm:spPr/>
      <dgm:t>
        <a:bodyPr/>
        <a:lstStyle/>
        <a:p>
          <a:pPr>
            <a:buNone/>
          </a:pPr>
          <a:r>
            <a:rPr lang="en-US" dirty="0"/>
            <a:t>  </a:t>
          </a:r>
          <a:endParaRPr lang="en-BE" dirty="0"/>
        </a:p>
      </dgm:t>
    </dgm:pt>
    <dgm:pt modelId="{E49E477D-C15C-406E-95E7-919362E49FC7}" type="parTrans" cxnId="{A1DD9DB0-6655-4BAD-9200-F60D85F0E31B}">
      <dgm:prSet/>
      <dgm:spPr/>
      <dgm:t>
        <a:bodyPr/>
        <a:lstStyle/>
        <a:p>
          <a:endParaRPr lang="en-BE"/>
        </a:p>
      </dgm:t>
    </dgm:pt>
    <dgm:pt modelId="{038D0D9E-601E-47F8-ADE7-074689365E4D}" type="sibTrans" cxnId="{A1DD9DB0-6655-4BAD-9200-F60D85F0E31B}">
      <dgm:prSet/>
      <dgm:spPr/>
      <dgm:t>
        <a:bodyPr/>
        <a:lstStyle/>
        <a:p>
          <a:endParaRPr lang="en-BE"/>
        </a:p>
      </dgm:t>
    </dgm:pt>
    <dgm:pt modelId="{3443CF05-DA92-4D6A-B3D9-9A3222A8ADE4}">
      <dgm:prSet phldrT="[Text]"/>
      <dgm:spPr/>
      <dgm:t>
        <a:bodyPr/>
        <a:lstStyle/>
        <a:p>
          <a:pPr>
            <a:buNone/>
          </a:pPr>
          <a:r>
            <a:rPr lang="en-US" dirty="0"/>
            <a:t>When the event happened</a:t>
          </a:r>
          <a:endParaRPr lang="en-BE" dirty="0"/>
        </a:p>
      </dgm:t>
    </dgm:pt>
    <dgm:pt modelId="{017BD0FA-8937-45E5-9BB8-4225E856DEE0}" type="parTrans" cxnId="{A4C4AB92-CFA3-472B-A354-8DB3B3F0F385}">
      <dgm:prSet/>
      <dgm:spPr/>
      <dgm:t>
        <a:bodyPr/>
        <a:lstStyle/>
        <a:p>
          <a:endParaRPr lang="en-BE"/>
        </a:p>
      </dgm:t>
    </dgm:pt>
    <dgm:pt modelId="{A971F323-3D20-4C02-9943-DF677290384E}" type="sibTrans" cxnId="{A4C4AB92-CFA3-472B-A354-8DB3B3F0F385}">
      <dgm:prSet/>
      <dgm:spPr/>
      <dgm:t>
        <a:bodyPr/>
        <a:lstStyle/>
        <a:p>
          <a:endParaRPr lang="en-BE"/>
        </a:p>
      </dgm:t>
    </dgm:pt>
    <dgm:pt modelId="{1A0E8CA3-2EE6-498A-A08B-287CB1F619C5}">
      <dgm:prSet phldrT="[Text]"/>
      <dgm:spPr/>
      <dgm:t>
        <a:bodyPr/>
        <a:lstStyle/>
        <a:p>
          <a:pPr>
            <a:buNone/>
          </a:pPr>
          <a:r>
            <a:rPr lang="en-US" dirty="0"/>
            <a:t>Event name</a:t>
          </a:r>
          <a:endParaRPr lang="en-BE" dirty="0"/>
        </a:p>
      </dgm:t>
    </dgm:pt>
    <dgm:pt modelId="{BEC349A5-6AF8-4A0B-A604-CB5A1A7527A2}" type="parTrans" cxnId="{5049DD81-5BDB-4524-99AB-8D41CCCD49AA}">
      <dgm:prSet/>
      <dgm:spPr/>
      <dgm:t>
        <a:bodyPr/>
        <a:lstStyle/>
        <a:p>
          <a:endParaRPr lang="en-BE"/>
        </a:p>
      </dgm:t>
    </dgm:pt>
    <dgm:pt modelId="{4180F132-71CA-46F4-8080-37C6934E21BE}" type="sibTrans" cxnId="{5049DD81-5BDB-4524-99AB-8D41CCCD49AA}">
      <dgm:prSet/>
      <dgm:spPr/>
      <dgm:t>
        <a:bodyPr/>
        <a:lstStyle/>
        <a:p>
          <a:endParaRPr lang="en-BE"/>
        </a:p>
      </dgm:t>
    </dgm:pt>
    <dgm:pt modelId="{FA08F12E-2A3C-4EC4-9471-5EF455D134EC}" type="pres">
      <dgm:prSet presAssocID="{195287D0-A4AD-4041-99E5-1A7456C94C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2D4E1E1-9951-43EF-81ED-21CEDAB698FF}" type="pres">
      <dgm:prSet presAssocID="{195287D0-A4AD-4041-99E5-1A7456C94CB7}" presName="children" presStyleCnt="0"/>
      <dgm:spPr/>
    </dgm:pt>
    <dgm:pt modelId="{04E621CE-9AC4-474D-8EF3-1F884F6A28E7}" type="pres">
      <dgm:prSet presAssocID="{195287D0-A4AD-4041-99E5-1A7456C94CB7}" presName="child1group" presStyleCnt="0"/>
      <dgm:spPr/>
    </dgm:pt>
    <dgm:pt modelId="{E198A719-ADEF-41FC-88CB-BDE222746891}" type="pres">
      <dgm:prSet presAssocID="{195287D0-A4AD-4041-99E5-1A7456C94CB7}" presName="child1" presStyleLbl="bgAcc1" presStyleIdx="0" presStyleCnt="4"/>
      <dgm:spPr/>
    </dgm:pt>
    <dgm:pt modelId="{FEEA39BE-80DC-4E88-BF68-3B647C8CA469}" type="pres">
      <dgm:prSet presAssocID="{195287D0-A4AD-4041-99E5-1A7456C94CB7}" presName="child1Text" presStyleLbl="bgAcc1" presStyleIdx="0" presStyleCnt="4">
        <dgm:presLayoutVars>
          <dgm:bulletEnabled val="1"/>
        </dgm:presLayoutVars>
      </dgm:prSet>
      <dgm:spPr/>
    </dgm:pt>
    <dgm:pt modelId="{A0539A34-93FC-464A-AA73-47295AFCD759}" type="pres">
      <dgm:prSet presAssocID="{195287D0-A4AD-4041-99E5-1A7456C94CB7}" presName="child2group" presStyleCnt="0"/>
      <dgm:spPr/>
    </dgm:pt>
    <dgm:pt modelId="{70EB0410-0F3D-46DE-8CBD-29BF152575E3}" type="pres">
      <dgm:prSet presAssocID="{195287D0-A4AD-4041-99E5-1A7456C94CB7}" presName="child2" presStyleLbl="bgAcc1" presStyleIdx="1" presStyleCnt="4"/>
      <dgm:spPr/>
    </dgm:pt>
    <dgm:pt modelId="{C856BBA5-9A5A-4FC6-A7A0-DB8EA2D47447}" type="pres">
      <dgm:prSet presAssocID="{195287D0-A4AD-4041-99E5-1A7456C94CB7}" presName="child2Text" presStyleLbl="bgAcc1" presStyleIdx="1" presStyleCnt="4">
        <dgm:presLayoutVars>
          <dgm:bulletEnabled val="1"/>
        </dgm:presLayoutVars>
      </dgm:prSet>
      <dgm:spPr/>
    </dgm:pt>
    <dgm:pt modelId="{3B8A7B66-1C85-4BE3-9A0F-82F8CA20D558}" type="pres">
      <dgm:prSet presAssocID="{195287D0-A4AD-4041-99E5-1A7456C94CB7}" presName="child3group" presStyleCnt="0"/>
      <dgm:spPr/>
    </dgm:pt>
    <dgm:pt modelId="{1E8017DE-62B6-46B2-86AB-CE7718863114}" type="pres">
      <dgm:prSet presAssocID="{195287D0-A4AD-4041-99E5-1A7456C94CB7}" presName="child3" presStyleLbl="bgAcc1" presStyleIdx="2" presStyleCnt="4"/>
      <dgm:spPr/>
    </dgm:pt>
    <dgm:pt modelId="{3A795F63-4630-4EA9-9778-4344F1004517}" type="pres">
      <dgm:prSet presAssocID="{195287D0-A4AD-4041-99E5-1A7456C94CB7}" presName="child3Text" presStyleLbl="bgAcc1" presStyleIdx="2" presStyleCnt="4">
        <dgm:presLayoutVars>
          <dgm:bulletEnabled val="1"/>
        </dgm:presLayoutVars>
      </dgm:prSet>
      <dgm:spPr/>
    </dgm:pt>
    <dgm:pt modelId="{38CEFE72-C761-4BC5-A115-55FEC2F80E64}" type="pres">
      <dgm:prSet presAssocID="{195287D0-A4AD-4041-99E5-1A7456C94CB7}" presName="child4group" presStyleCnt="0"/>
      <dgm:spPr/>
    </dgm:pt>
    <dgm:pt modelId="{99C60CE1-75E2-4D36-95FC-AA0EE4FC1D6A}" type="pres">
      <dgm:prSet presAssocID="{195287D0-A4AD-4041-99E5-1A7456C94CB7}" presName="child4" presStyleLbl="bgAcc1" presStyleIdx="3" presStyleCnt="4"/>
      <dgm:spPr/>
    </dgm:pt>
    <dgm:pt modelId="{1E0DBF9A-2F34-4CE4-8126-876D83F6BEAE}" type="pres">
      <dgm:prSet presAssocID="{195287D0-A4AD-4041-99E5-1A7456C94CB7}" presName="child4Text" presStyleLbl="bgAcc1" presStyleIdx="3" presStyleCnt="4">
        <dgm:presLayoutVars>
          <dgm:bulletEnabled val="1"/>
        </dgm:presLayoutVars>
      </dgm:prSet>
      <dgm:spPr/>
    </dgm:pt>
    <dgm:pt modelId="{152C2ED7-F002-4EC2-A8DD-6F5CAD332F39}" type="pres">
      <dgm:prSet presAssocID="{195287D0-A4AD-4041-99E5-1A7456C94CB7}" presName="childPlaceholder" presStyleCnt="0"/>
      <dgm:spPr/>
    </dgm:pt>
    <dgm:pt modelId="{CC28024E-0058-4163-AB04-625D56631AFF}" type="pres">
      <dgm:prSet presAssocID="{195287D0-A4AD-4041-99E5-1A7456C94CB7}" presName="circle" presStyleCnt="0"/>
      <dgm:spPr/>
    </dgm:pt>
    <dgm:pt modelId="{224DAF9C-92DA-42D7-A730-D47B0E820C75}" type="pres">
      <dgm:prSet presAssocID="{195287D0-A4AD-4041-99E5-1A7456C94CB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3AE30EE-F448-4DC9-9313-6613FAEBB6F4}" type="pres">
      <dgm:prSet presAssocID="{195287D0-A4AD-4041-99E5-1A7456C94CB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9FB035F-2D00-47ED-9FE5-8C1BC23C58BF}" type="pres">
      <dgm:prSet presAssocID="{195287D0-A4AD-4041-99E5-1A7456C94CB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9DF9B07-91D2-4651-8EE4-DF34CF65A0F5}" type="pres">
      <dgm:prSet presAssocID="{195287D0-A4AD-4041-99E5-1A7456C94CB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CD8B949-4503-49CA-B517-102D2CC23E6F}" type="pres">
      <dgm:prSet presAssocID="{195287D0-A4AD-4041-99E5-1A7456C94CB7}" presName="quadrantPlaceholder" presStyleCnt="0"/>
      <dgm:spPr/>
    </dgm:pt>
    <dgm:pt modelId="{86083F1E-56CC-4631-8557-3D2D54D04795}" type="pres">
      <dgm:prSet presAssocID="{195287D0-A4AD-4041-99E5-1A7456C94CB7}" presName="center1" presStyleLbl="fgShp" presStyleIdx="0" presStyleCnt="2"/>
      <dgm:spPr/>
    </dgm:pt>
    <dgm:pt modelId="{FAC2820C-AD15-4DB2-A573-BADD263C549F}" type="pres">
      <dgm:prSet presAssocID="{195287D0-A4AD-4041-99E5-1A7456C94CB7}" presName="center2" presStyleLbl="fgShp" presStyleIdx="1" presStyleCnt="2"/>
      <dgm:spPr/>
    </dgm:pt>
  </dgm:ptLst>
  <dgm:cxnLst>
    <dgm:cxn modelId="{50186B04-B0C1-463A-B7F9-5DC31049BC74}" srcId="{7B9EC1CD-2167-4556-891C-D7C4B6FDF2B1}" destId="{48C03421-1D62-4C9F-9DDC-06EBCEE82783}" srcOrd="0" destOrd="0" parTransId="{EE1F819A-4F59-4013-905D-8538205EFA4D}" sibTransId="{5D6CB946-904D-4A99-9543-7014138C95E0}"/>
    <dgm:cxn modelId="{61524B0F-912E-41CD-9E2E-0EC49BF7C238}" type="presOf" srcId="{73C51ADC-113B-4380-8D69-97F1C14B1747}" destId="{1E8017DE-62B6-46B2-86AB-CE7718863114}" srcOrd="0" destOrd="0" presId="urn:microsoft.com/office/officeart/2005/8/layout/cycle4"/>
    <dgm:cxn modelId="{DB72DD11-ABA2-4478-A5BD-9621A7BD36C8}" type="presOf" srcId="{195287D0-A4AD-4041-99E5-1A7456C94CB7}" destId="{FA08F12E-2A3C-4EC4-9471-5EF455D134EC}" srcOrd="0" destOrd="0" presId="urn:microsoft.com/office/officeart/2005/8/layout/cycle4"/>
    <dgm:cxn modelId="{51B66423-62C7-4248-948B-171679B14AA3}" type="presOf" srcId="{04453C3B-D093-49FF-B330-6C63EC03A416}" destId="{19FB035F-2D00-47ED-9FE5-8C1BC23C58BF}" srcOrd="0" destOrd="0" presId="urn:microsoft.com/office/officeart/2005/8/layout/cycle4"/>
    <dgm:cxn modelId="{37ABEA35-15DF-4293-8598-CADA63BB2ADF}" type="presOf" srcId="{DF8A283E-760A-4E56-ADDC-1FD1D1C6C875}" destId="{E198A719-ADEF-41FC-88CB-BDE222746891}" srcOrd="0" destOrd="0" presId="urn:microsoft.com/office/officeart/2005/8/layout/cycle4"/>
    <dgm:cxn modelId="{F0C3D837-E246-492E-B86E-AC41464088FA}" type="presOf" srcId="{1A0E8CA3-2EE6-498A-A08B-287CB1F619C5}" destId="{3A795F63-4630-4EA9-9778-4344F1004517}" srcOrd="1" destOrd="1" presId="urn:microsoft.com/office/officeart/2005/8/layout/cycle4"/>
    <dgm:cxn modelId="{88FF445B-01C1-478B-AE1A-4482AB5EB117}" type="presOf" srcId="{DF8A283E-760A-4E56-ADDC-1FD1D1C6C875}" destId="{FEEA39BE-80DC-4E88-BF68-3B647C8CA469}" srcOrd="1" destOrd="0" presId="urn:microsoft.com/office/officeart/2005/8/layout/cycle4"/>
    <dgm:cxn modelId="{7F401C45-8535-443F-AB82-B9AB31A9A506}" type="presOf" srcId="{7B9EC1CD-2167-4556-891C-D7C4B6FDF2B1}" destId="{13AE30EE-F448-4DC9-9313-6613FAEBB6F4}" srcOrd="0" destOrd="0" presId="urn:microsoft.com/office/officeart/2005/8/layout/cycle4"/>
    <dgm:cxn modelId="{663BA972-6BE2-4B0B-8FF9-B42AB740B3A0}" type="presOf" srcId="{73C51ADC-113B-4380-8D69-97F1C14B1747}" destId="{3A795F63-4630-4EA9-9778-4344F1004517}" srcOrd="1" destOrd="0" presId="urn:microsoft.com/office/officeart/2005/8/layout/cycle4"/>
    <dgm:cxn modelId="{5049DD81-5BDB-4524-99AB-8D41CCCD49AA}" srcId="{04453C3B-D093-49FF-B330-6C63EC03A416}" destId="{1A0E8CA3-2EE6-498A-A08B-287CB1F619C5}" srcOrd="1" destOrd="0" parTransId="{BEC349A5-6AF8-4A0B-A604-CB5A1A7527A2}" sibTransId="{4180F132-71CA-46F4-8080-37C6934E21BE}"/>
    <dgm:cxn modelId="{A4C4AB92-CFA3-472B-A354-8DB3B3F0F385}" srcId="{D6C4D107-D31C-46D6-8B59-E7601838080F}" destId="{3443CF05-DA92-4D6A-B3D9-9A3222A8ADE4}" srcOrd="0" destOrd="0" parTransId="{017BD0FA-8937-45E5-9BB8-4225E856DEE0}" sibTransId="{A971F323-3D20-4C02-9943-DF677290384E}"/>
    <dgm:cxn modelId="{38E03DA2-802E-4D15-ACA3-0C271D51EBA2}" type="presOf" srcId="{3443CF05-DA92-4D6A-B3D9-9A3222A8ADE4}" destId="{99C60CE1-75E2-4D36-95FC-AA0EE4FC1D6A}" srcOrd="0" destOrd="0" presId="urn:microsoft.com/office/officeart/2005/8/layout/cycle4"/>
    <dgm:cxn modelId="{BD2B1CA3-FE33-464A-AFBF-E6C308CAA7B7}" srcId="{195287D0-A4AD-4041-99E5-1A7456C94CB7}" destId="{7B9EC1CD-2167-4556-891C-D7C4B6FDF2B1}" srcOrd="1" destOrd="0" parTransId="{F334F1A4-8E2F-487B-A223-A5824CDF96D7}" sibTransId="{33A06E64-797A-444A-B5FF-7759FAE07D3B}"/>
    <dgm:cxn modelId="{2555F3A4-FDCB-4BCF-850A-BD6B8234AD50}" srcId="{195287D0-A4AD-4041-99E5-1A7456C94CB7}" destId="{D6C4D107-D31C-46D6-8B59-E7601838080F}" srcOrd="3" destOrd="0" parTransId="{2E955CA1-6AB4-4456-B9B1-69ACE4DAA5AB}" sibTransId="{1371EF6E-73DA-4F6F-918E-DF79609A3026}"/>
    <dgm:cxn modelId="{A1DD9DB0-6655-4BAD-9200-F60D85F0E31B}" srcId="{04453C3B-D093-49FF-B330-6C63EC03A416}" destId="{73C51ADC-113B-4380-8D69-97F1C14B1747}" srcOrd="0" destOrd="0" parTransId="{E49E477D-C15C-406E-95E7-919362E49FC7}" sibTransId="{038D0D9E-601E-47F8-ADE7-074689365E4D}"/>
    <dgm:cxn modelId="{BAE406B7-58AD-4901-82C7-98DF45200A5B}" type="presOf" srcId="{3942170A-E418-410B-AC23-764823C044E8}" destId="{224DAF9C-92DA-42D7-A730-D47B0E820C75}" srcOrd="0" destOrd="0" presId="urn:microsoft.com/office/officeart/2005/8/layout/cycle4"/>
    <dgm:cxn modelId="{F49B74C7-0A7E-4D2B-ADF1-2695454DDABB}" srcId="{3942170A-E418-410B-AC23-764823C044E8}" destId="{DF8A283E-760A-4E56-ADDC-1FD1D1C6C875}" srcOrd="0" destOrd="0" parTransId="{2B4B043D-61ED-4D96-AB2C-7458C4A57C01}" sibTransId="{EF34416A-B03E-4FAD-B0C0-D6C269792629}"/>
    <dgm:cxn modelId="{81A064C9-7D9D-49B0-930B-7C7FF02C5C23}" srcId="{195287D0-A4AD-4041-99E5-1A7456C94CB7}" destId="{3942170A-E418-410B-AC23-764823C044E8}" srcOrd="0" destOrd="0" parTransId="{092C0B1E-CA95-4557-9665-4B9A9B89EF4D}" sibTransId="{874CB52A-157F-4D09-A53C-F701BDF4234C}"/>
    <dgm:cxn modelId="{FC0C2CD7-569B-4872-A6C6-BD8E6165F5C1}" type="presOf" srcId="{1A0E8CA3-2EE6-498A-A08B-287CB1F619C5}" destId="{1E8017DE-62B6-46B2-86AB-CE7718863114}" srcOrd="0" destOrd="1" presId="urn:microsoft.com/office/officeart/2005/8/layout/cycle4"/>
    <dgm:cxn modelId="{F37F64D8-34ED-43A1-A83D-41FC871AAAC4}" type="presOf" srcId="{3443CF05-DA92-4D6A-B3D9-9A3222A8ADE4}" destId="{1E0DBF9A-2F34-4CE4-8126-876D83F6BEAE}" srcOrd="1" destOrd="0" presId="urn:microsoft.com/office/officeart/2005/8/layout/cycle4"/>
    <dgm:cxn modelId="{E9EDCFD8-5411-4FC7-B758-E540A53C4EE8}" type="presOf" srcId="{48C03421-1D62-4C9F-9DDC-06EBCEE82783}" destId="{C856BBA5-9A5A-4FC6-A7A0-DB8EA2D47447}" srcOrd="1" destOrd="0" presId="urn:microsoft.com/office/officeart/2005/8/layout/cycle4"/>
    <dgm:cxn modelId="{000DD2E4-901C-4A3C-A6F6-F540BE86ACEC}" type="presOf" srcId="{D6C4D107-D31C-46D6-8B59-E7601838080F}" destId="{19DF9B07-91D2-4651-8EE4-DF34CF65A0F5}" srcOrd="0" destOrd="0" presId="urn:microsoft.com/office/officeart/2005/8/layout/cycle4"/>
    <dgm:cxn modelId="{8A6F9DEA-F686-4CA3-8578-FB1B2B214832}" srcId="{195287D0-A4AD-4041-99E5-1A7456C94CB7}" destId="{04453C3B-D093-49FF-B330-6C63EC03A416}" srcOrd="2" destOrd="0" parTransId="{0F3C589C-F7E0-45A8-8BFA-64CF09066968}" sibTransId="{ADD1011E-CD37-4EEE-8471-DD87176598A7}"/>
    <dgm:cxn modelId="{4400DAF1-C343-4DC1-9F7D-7175514AE01E}" type="presOf" srcId="{48C03421-1D62-4C9F-9DDC-06EBCEE82783}" destId="{70EB0410-0F3D-46DE-8CBD-29BF152575E3}" srcOrd="0" destOrd="0" presId="urn:microsoft.com/office/officeart/2005/8/layout/cycle4"/>
    <dgm:cxn modelId="{CA4DB154-FD9D-4395-9B6C-A0717A041B1E}" type="presParOf" srcId="{FA08F12E-2A3C-4EC4-9471-5EF455D134EC}" destId="{22D4E1E1-9951-43EF-81ED-21CEDAB698FF}" srcOrd="0" destOrd="0" presId="urn:microsoft.com/office/officeart/2005/8/layout/cycle4"/>
    <dgm:cxn modelId="{E5DDB239-C0EA-4045-A95F-3049FE84633B}" type="presParOf" srcId="{22D4E1E1-9951-43EF-81ED-21CEDAB698FF}" destId="{04E621CE-9AC4-474D-8EF3-1F884F6A28E7}" srcOrd="0" destOrd="0" presId="urn:microsoft.com/office/officeart/2005/8/layout/cycle4"/>
    <dgm:cxn modelId="{0570D33A-2FAA-4D39-BD1E-75C20853ECFF}" type="presParOf" srcId="{04E621CE-9AC4-474D-8EF3-1F884F6A28E7}" destId="{E198A719-ADEF-41FC-88CB-BDE222746891}" srcOrd="0" destOrd="0" presId="urn:microsoft.com/office/officeart/2005/8/layout/cycle4"/>
    <dgm:cxn modelId="{9896BF9B-3898-4F7B-9EAE-ABFDC94D0AD6}" type="presParOf" srcId="{04E621CE-9AC4-474D-8EF3-1F884F6A28E7}" destId="{FEEA39BE-80DC-4E88-BF68-3B647C8CA469}" srcOrd="1" destOrd="0" presId="urn:microsoft.com/office/officeart/2005/8/layout/cycle4"/>
    <dgm:cxn modelId="{45FEE239-B59B-4FD1-AFB7-059C8B6F178E}" type="presParOf" srcId="{22D4E1E1-9951-43EF-81ED-21CEDAB698FF}" destId="{A0539A34-93FC-464A-AA73-47295AFCD759}" srcOrd="1" destOrd="0" presId="urn:microsoft.com/office/officeart/2005/8/layout/cycle4"/>
    <dgm:cxn modelId="{310EB812-7850-4397-99AC-A39FCCE59DDB}" type="presParOf" srcId="{A0539A34-93FC-464A-AA73-47295AFCD759}" destId="{70EB0410-0F3D-46DE-8CBD-29BF152575E3}" srcOrd="0" destOrd="0" presId="urn:microsoft.com/office/officeart/2005/8/layout/cycle4"/>
    <dgm:cxn modelId="{C2C8803C-A115-4518-A4DA-87765B2B14A2}" type="presParOf" srcId="{A0539A34-93FC-464A-AA73-47295AFCD759}" destId="{C856BBA5-9A5A-4FC6-A7A0-DB8EA2D47447}" srcOrd="1" destOrd="0" presId="urn:microsoft.com/office/officeart/2005/8/layout/cycle4"/>
    <dgm:cxn modelId="{07639694-2C06-49BE-8E94-DE2C91659AAC}" type="presParOf" srcId="{22D4E1E1-9951-43EF-81ED-21CEDAB698FF}" destId="{3B8A7B66-1C85-4BE3-9A0F-82F8CA20D558}" srcOrd="2" destOrd="0" presId="urn:microsoft.com/office/officeart/2005/8/layout/cycle4"/>
    <dgm:cxn modelId="{FF783636-8DF9-4D70-B2F5-4EC7ED9DCC71}" type="presParOf" srcId="{3B8A7B66-1C85-4BE3-9A0F-82F8CA20D558}" destId="{1E8017DE-62B6-46B2-86AB-CE7718863114}" srcOrd="0" destOrd="0" presId="urn:microsoft.com/office/officeart/2005/8/layout/cycle4"/>
    <dgm:cxn modelId="{65092D3B-5090-4BAF-93BC-77D40B19DD66}" type="presParOf" srcId="{3B8A7B66-1C85-4BE3-9A0F-82F8CA20D558}" destId="{3A795F63-4630-4EA9-9778-4344F1004517}" srcOrd="1" destOrd="0" presId="urn:microsoft.com/office/officeart/2005/8/layout/cycle4"/>
    <dgm:cxn modelId="{13C2707B-1113-46E4-8FCD-1848F94B4933}" type="presParOf" srcId="{22D4E1E1-9951-43EF-81ED-21CEDAB698FF}" destId="{38CEFE72-C761-4BC5-A115-55FEC2F80E64}" srcOrd="3" destOrd="0" presId="urn:microsoft.com/office/officeart/2005/8/layout/cycle4"/>
    <dgm:cxn modelId="{9E9570AC-5D81-438A-9B66-D40CE07CFE71}" type="presParOf" srcId="{38CEFE72-C761-4BC5-A115-55FEC2F80E64}" destId="{99C60CE1-75E2-4D36-95FC-AA0EE4FC1D6A}" srcOrd="0" destOrd="0" presId="urn:microsoft.com/office/officeart/2005/8/layout/cycle4"/>
    <dgm:cxn modelId="{DF8C15C9-10DE-4342-9E94-03DF3BCA4A48}" type="presParOf" srcId="{38CEFE72-C761-4BC5-A115-55FEC2F80E64}" destId="{1E0DBF9A-2F34-4CE4-8126-876D83F6BEAE}" srcOrd="1" destOrd="0" presId="urn:microsoft.com/office/officeart/2005/8/layout/cycle4"/>
    <dgm:cxn modelId="{462FDB22-6964-4822-9D39-1EDFC358AEDB}" type="presParOf" srcId="{22D4E1E1-9951-43EF-81ED-21CEDAB698FF}" destId="{152C2ED7-F002-4EC2-A8DD-6F5CAD332F39}" srcOrd="4" destOrd="0" presId="urn:microsoft.com/office/officeart/2005/8/layout/cycle4"/>
    <dgm:cxn modelId="{8DEBCA5D-FF2D-43A9-A53F-7B9C519F8D94}" type="presParOf" srcId="{FA08F12E-2A3C-4EC4-9471-5EF455D134EC}" destId="{CC28024E-0058-4163-AB04-625D56631AFF}" srcOrd="1" destOrd="0" presId="urn:microsoft.com/office/officeart/2005/8/layout/cycle4"/>
    <dgm:cxn modelId="{D028CD2A-8A52-4DF2-BBDF-1A691A440E84}" type="presParOf" srcId="{CC28024E-0058-4163-AB04-625D56631AFF}" destId="{224DAF9C-92DA-42D7-A730-D47B0E820C75}" srcOrd="0" destOrd="0" presId="urn:microsoft.com/office/officeart/2005/8/layout/cycle4"/>
    <dgm:cxn modelId="{DA98B2F5-EC32-4027-B3C9-7A452889346D}" type="presParOf" srcId="{CC28024E-0058-4163-AB04-625D56631AFF}" destId="{13AE30EE-F448-4DC9-9313-6613FAEBB6F4}" srcOrd="1" destOrd="0" presId="urn:microsoft.com/office/officeart/2005/8/layout/cycle4"/>
    <dgm:cxn modelId="{F4339CB4-7FB2-483B-BA77-5F6B51F420EA}" type="presParOf" srcId="{CC28024E-0058-4163-AB04-625D56631AFF}" destId="{19FB035F-2D00-47ED-9FE5-8C1BC23C58BF}" srcOrd="2" destOrd="0" presId="urn:microsoft.com/office/officeart/2005/8/layout/cycle4"/>
    <dgm:cxn modelId="{CDA37D38-537D-4B5C-A4C5-73D5EA9D131C}" type="presParOf" srcId="{CC28024E-0058-4163-AB04-625D56631AFF}" destId="{19DF9B07-91D2-4651-8EE4-DF34CF65A0F5}" srcOrd="3" destOrd="0" presId="urn:microsoft.com/office/officeart/2005/8/layout/cycle4"/>
    <dgm:cxn modelId="{DFFA3743-D8AC-47B8-B641-60C67B2AAD79}" type="presParOf" srcId="{CC28024E-0058-4163-AB04-625D56631AFF}" destId="{6CD8B949-4503-49CA-B517-102D2CC23E6F}" srcOrd="4" destOrd="0" presId="urn:microsoft.com/office/officeart/2005/8/layout/cycle4"/>
    <dgm:cxn modelId="{1F65D467-5EE2-4893-967A-64BD6E01E456}" type="presParOf" srcId="{FA08F12E-2A3C-4EC4-9471-5EF455D134EC}" destId="{86083F1E-56CC-4631-8557-3D2D54D04795}" srcOrd="2" destOrd="0" presId="urn:microsoft.com/office/officeart/2005/8/layout/cycle4"/>
    <dgm:cxn modelId="{B1FA12DB-67EC-421B-A9F9-D59C549AA8A7}" type="presParOf" srcId="{FA08F12E-2A3C-4EC4-9471-5EF455D134EC}" destId="{FAC2820C-AD15-4DB2-A573-BADD263C549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5287D0-A4AD-4041-99E5-1A7456C94CB7}" type="doc">
      <dgm:prSet loTypeId="urn:microsoft.com/office/officeart/2005/8/layout/cycle4" loCatId="matrix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BE"/>
        </a:p>
      </dgm:t>
    </dgm:pt>
    <dgm:pt modelId="{7B9EC1CD-2167-4556-891C-D7C4B6FDF2B1}">
      <dgm:prSet phldrT="[Text]"/>
      <dgm:spPr/>
      <dgm:t>
        <a:bodyPr/>
        <a:lstStyle/>
        <a:p>
          <a:r>
            <a:rPr lang="en-US" dirty="0"/>
            <a:t>Instance</a:t>
          </a:r>
          <a:endParaRPr lang="en-BE" dirty="0"/>
        </a:p>
      </dgm:t>
    </dgm:pt>
    <dgm:pt modelId="{F334F1A4-8E2F-487B-A223-A5824CDF96D7}" type="parTrans" cxnId="{BD2B1CA3-FE33-464A-AFBF-E6C308CAA7B7}">
      <dgm:prSet/>
      <dgm:spPr/>
      <dgm:t>
        <a:bodyPr/>
        <a:lstStyle/>
        <a:p>
          <a:endParaRPr lang="en-BE"/>
        </a:p>
      </dgm:t>
    </dgm:pt>
    <dgm:pt modelId="{33A06E64-797A-444A-B5FF-7759FAE07D3B}" type="sibTrans" cxnId="{BD2B1CA3-FE33-464A-AFBF-E6C308CAA7B7}">
      <dgm:prSet/>
      <dgm:spPr/>
      <dgm:t>
        <a:bodyPr/>
        <a:lstStyle/>
        <a:p>
          <a:endParaRPr lang="en-BE"/>
        </a:p>
      </dgm:t>
    </dgm:pt>
    <dgm:pt modelId="{3942170A-E418-410B-AC23-764823C044E8}">
      <dgm:prSet phldrT="[Text]"/>
      <dgm:spPr/>
      <dgm:t>
        <a:bodyPr/>
        <a:lstStyle/>
        <a:p>
          <a:r>
            <a:rPr lang="en-US" dirty="0"/>
            <a:t>Name</a:t>
          </a:r>
          <a:endParaRPr lang="en-BE" dirty="0"/>
        </a:p>
      </dgm:t>
    </dgm:pt>
    <dgm:pt modelId="{092C0B1E-CA95-4557-9665-4B9A9B89EF4D}" type="parTrans" cxnId="{81A064C9-7D9D-49B0-930B-7C7FF02C5C23}">
      <dgm:prSet/>
      <dgm:spPr/>
      <dgm:t>
        <a:bodyPr/>
        <a:lstStyle/>
        <a:p>
          <a:endParaRPr lang="en-BE"/>
        </a:p>
      </dgm:t>
    </dgm:pt>
    <dgm:pt modelId="{874CB52A-157F-4D09-A53C-F701BDF4234C}" type="sibTrans" cxnId="{81A064C9-7D9D-49B0-930B-7C7FF02C5C23}">
      <dgm:prSet/>
      <dgm:spPr/>
      <dgm:t>
        <a:bodyPr/>
        <a:lstStyle/>
        <a:p>
          <a:endParaRPr lang="en-BE"/>
        </a:p>
      </dgm:t>
    </dgm:pt>
    <dgm:pt modelId="{04453C3B-D093-49FF-B330-6C63EC03A416}">
      <dgm:prSet phldrT="[Text]"/>
      <dgm:spPr/>
      <dgm:t>
        <a:bodyPr/>
        <a:lstStyle/>
        <a:p>
          <a:r>
            <a:rPr lang="en-US" dirty="0"/>
            <a:t>Event</a:t>
          </a:r>
          <a:endParaRPr lang="en-BE" dirty="0"/>
        </a:p>
      </dgm:t>
    </dgm:pt>
    <dgm:pt modelId="{0F3C589C-F7E0-45A8-8BFA-64CF09066968}" type="parTrans" cxnId="{8A6F9DEA-F686-4CA3-8578-FB1B2B214832}">
      <dgm:prSet/>
      <dgm:spPr/>
      <dgm:t>
        <a:bodyPr/>
        <a:lstStyle/>
        <a:p>
          <a:endParaRPr lang="en-BE"/>
        </a:p>
      </dgm:t>
    </dgm:pt>
    <dgm:pt modelId="{ADD1011E-CD37-4EEE-8471-DD87176598A7}" type="sibTrans" cxnId="{8A6F9DEA-F686-4CA3-8578-FB1B2B214832}">
      <dgm:prSet/>
      <dgm:spPr/>
      <dgm:t>
        <a:bodyPr/>
        <a:lstStyle/>
        <a:p>
          <a:endParaRPr lang="en-BE"/>
        </a:p>
      </dgm:t>
    </dgm:pt>
    <dgm:pt modelId="{D6C4D107-D31C-46D6-8B59-E7601838080F}">
      <dgm:prSet phldrT="[Text]"/>
      <dgm:spPr/>
      <dgm:t>
        <a:bodyPr/>
        <a:lstStyle/>
        <a:p>
          <a:r>
            <a:rPr lang="en-US" dirty="0"/>
            <a:t>Timestamp</a:t>
          </a:r>
          <a:endParaRPr lang="en-BE" dirty="0"/>
        </a:p>
      </dgm:t>
    </dgm:pt>
    <dgm:pt modelId="{2E955CA1-6AB4-4456-B9B1-69ACE4DAA5AB}" type="parTrans" cxnId="{2555F3A4-FDCB-4BCF-850A-BD6B8234AD50}">
      <dgm:prSet/>
      <dgm:spPr/>
      <dgm:t>
        <a:bodyPr/>
        <a:lstStyle/>
        <a:p>
          <a:endParaRPr lang="en-BE"/>
        </a:p>
      </dgm:t>
    </dgm:pt>
    <dgm:pt modelId="{1371EF6E-73DA-4F6F-918E-DF79609A3026}" type="sibTrans" cxnId="{2555F3A4-FDCB-4BCF-850A-BD6B8234AD50}">
      <dgm:prSet/>
      <dgm:spPr/>
      <dgm:t>
        <a:bodyPr/>
        <a:lstStyle/>
        <a:p>
          <a:endParaRPr lang="en-BE"/>
        </a:p>
      </dgm:t>
    </dgm:pt>
    <dgm:pt modelId="{DF8A283E-760A-4E56-ADDC-1FD1D1C6C875}">
      <dgm:prSet phldrT="[Text]"/>
      <dgm:spPr/>
      <dgm:t>
        <a:bodyPr/>
        <a:lstStyle/>
        <a:p>
          <a:pPr>
            <a:buNone/>
          </a:pPr>
          <a:r>
            <a:rPr lang="en-US"/>
            <a:t>Name of the </a:t>
          </a:r>
          <a:r>
            <a:rPr lang="en-US" strike="sngStrike"/>
            <a:t>Process</a:t>
          </a:r>
          <a:r>
            <a:rPr lang="en-US" strike="noStrike"/>
            <a:t> </a:t>
          </a:r>
          <a:r>
            <a:rPr lang="en-US"/>
            <a:t>App</a:t>
          </a:r>
          <a:endParaRPr lang="en-BE" dirty="0"/>
        </a:p>
      </dgm:t>
    </dgm:pt>
    <dgm:pt modelId="{2B4B043D-61ED-4D96-AB2C-7458C4A57C01}" type="parTrans" cxnId="{F49B74C7-0A7E-4D2B-ADF1-2695454DDABB}">
      <dgm:prSet/>
      <dgm:spPr/>
      <dgm:t>
        <a:bodyPr/>
        <a:lstStyle/>
        <a:p>
          <a:endParaRPr lang="en-BE"/>
        </a:p>
      </dgm:t>
    </dgm:pt>
    <dgm:pt modelId="{EF34416A-B03E-4FAD-B0C0-D6C269792629}" type="sibTrans" cxnId="{F49B74C7-0A7E-4D2B-ADF1-2695454DDABB}">
      <dgm:prSet/>
      <dgm:spPr/>
      <dgm:t>
        <a:bodyPr/>
        <a:lstStyle/>
        <a:p>
          <a:endParaRPr lang="en-BE"/>
        </a:p>
      </dgm:t>
    </dgm:pt>
    <dgm:pt modelId="{48C03421-1D62-4C9F-9DDC-06EBCEE82783}">
      <dgm:prSet phldrT="[Text]"/>
      <dgm:spPr/>
      <dgm:t>
        <a:bodyPr/>
        <a:lstStyle/>
        <a:p>
          <a:pPr>
            <a:buNone/>
          </a:pPr>
          <a:r>
            <a:rPr lang="en-US" strike="sngStrike"/>
            <a:t>Id of process execution</a:t>
          </a:r>
          <a:endParaRPr lang="en-BE" strike="sngStrike" dirty="0"/>
        </a:p>
      </dgm:t>
    </dgm:pt>
    <dgm:pt modelId="{EE1F819A-4F59-4013-905D-8538205EFA4D}" type="parTrans" cxnId="{50186B04-B0C1-463A-B7F9-5DC31049BC74}">
      <dgm:prSet/>
      <dgm:spPr/>
      <dgm:t>
        <a:bodyPr/>
        <a:lstStyle/>
        <a:p>
          <a:endParaRPr lang="en-BE"/>
        </a:p>
      </dgm:t>
    </dgm:pt>
    <dgm:pt modelId="{5D6CB946-904D-4A99-9543-7014138C95E0}" type="sibTrans" cxnId="{50186B04-B0C1-463A-B7F9-5DC31049BC74}">
      <dgm:prSet/>
      <dgm:spPr/>
      <dgm:t>
        <a:bodyPr/>
        <a:lstStyle/>
        <a:p>
          <a:endParaRPr lang="en-BE"/>
        </a:p>
      </dgm:t>
    </dgm:pt>
    <dgm:pt modelId="{73C51ADC-113B-4380-8D69-97F1C14B1747}">
      <dgm:prSet phldrT="[Text]"/>
      <dgm:spPr/>
      <dgm:t>
        <a:bodyPr/>
        <a:lstStyle/>
        <a:p>
          <a:pPr>
            <a:buNone/>
          </a:pPr>
          <a:r>
            <a:rPr lang="en-US" dirty="0"/>
            <a:t>  </a:t>
          </a:r>
          <a:endParaRPr lang="en-BE" dirty="0"/>
        </a:p>
      </dgm:t>
    </dgm:pt>
    <dgm:pt modelId="{E49E477D-C15C-406E-95E7-919362E49FC7}" type="parTrans" cxnId="{A1DD9DB0-6655-4BAD-9200-F60D85F0E31B}">
      <dgm:prSet/>
      <dgm:spPr/>
      <dgm:t>
        <a:bodyPr/>
        <a:lstStyle/>
        <a:p>
          <a:endParaRPr lang="en-BE"/>
        </a:p>
      </dgm:t>
    </dgm:pt>
    <dgm:pt modelId="{038D0D9E-601E-47F8-ADE7-074689365E4D}" type="sibTrans" cxnId="{A1DD9DB0-6655-4BAD-9200-F60D85F0E31B}">
      <dgm:prSet/>
      <dgm:spPr/>
      <dgm:t>
        <a:bodyPr/>
        <a:lstStyle/>
        <a:p>
          <a:endParaRPr lang="en-BE"/>
        </a:p>
      </dgm:t>
    </dgm:pt>
    <dgm:pt modelId="{3443CF05-DA92-4D6A-B3D9-9A3222A8ADE4}">
      <dgm:prSet phldrT="[Text]"/>
      <dgm:spPr/>
      <dgm:t>
        <a:bodyPr/>
        <a:lstStyle/>
        <a:p>
          <a:pPr>
            <a:buNone/>
          </a:pPr>
          <a:r>
            <a:rPr lang="en-US" dirty="0"/>
            <a:t>When the event happened</a:t>
          </a:r>
          <a:endParaRPr lang="en-BE" dirty="0"/>
        </a:p>
      </dgm:t>
    </dgm:pt>
    <dgm:pt modelId="{017BD0FA-8937-45E5-9BB8-4225E856DEE0}" type="parTrans" cxnId="{A4C4AB92-CFA3-472B-A354-8DB3B3F0F385}">
      <dgm:prSet/>
      <dgm:spPr/>
      <dgm:t>
        <a:bodyPr/>
        <a:lstStyle/>
        <a:p>
          <a:endParaRPr lang="en-BE"/>
        </a:p>
      </dgm:t>
    </dgm:pt>
    <dgm:pt modelId="{A971F323-3D20-4C02-9943-DF677290384E}" type="sibTrans" cxnId="{A4C4AB92-CFA3-472B-A354-8DB3B3F0F385}">
      <dgm:prSet/>
      <dgm:spPr/>
      <dgm:t>
        <a:bodyPr/>
        <a:lstStyle/>
        <a:p>
          <a:endParaRPr lang="en-BE"/>
        </a:p>
      </dgm:t>
    </dgm:pt>
    <dgm:pt modelId="{1A0E8CA3-2EE6-498A-A08B-287CB1F619C5}">
      <dgm:prSet phldrT="[Text]"/>
      <dgm:spPr/>
      <dgm:t>
        <a:bodyPr/>
        <a:lstStyle/>
        <a:p>
          <a:pPr>
            <a:buNone/>
          </a:pPr>
          <a:r>
            <a:rPr lang="en-US" b="1" dirty="0"/>
            <a:t>App</a:t>
          </a:r>
          <a:r>
            <a:rPr lang="en-US" dirty="0"/>
            <a:t> event name</a:t>
          </a:r>
          <a:endParaRPr lang="en-BE" dirty="0"/>
        </a:p>
      </dgm:t>
    </dgm:pt>
    <dgm:pt modelId="{BEC349A5-6AF8-4A0B-A604-CB5A1A7527A2}" type="parTrans" cxnId="{5049DD81-5BDB-4524-99AB-8D41CCCD49AA}">
      <dgm:prSet/>
      <dgm:spPr/>
      <dgm:t>
        <a:bodyPr/>
        <a:lstStyle/>
        <a:p>
          <a:endParaRPr lang="en-BE"/>
        </a:p>
      </dgm:t>
    </dgm:pt>
    <dgm:pt modelId="{4180F132-71CA-46F4-8080-37C6934E21BE}" type="sibTrans" cxnId="{5049DD81-5BDB-4524-99AB-8D41CCCD49AA}">
      <dgm:prSet/>
      <dgm:spPr/>
      <dgm:t>
        <a:bodyPr/>
        <a:lstStyle/>
        <a:p>
          <a:endParaRPr lang="en-BE"/>
        </a:p>
      </dgm:t>
    </dgm:pt>
    <dgm:pt modelId="{D9FAEB40-F4B2-45E1-8FE7-E5E84B7238F3}">
      <dgm:prSet phldrT="[Text]"/>
      <dgm:spPr/>
      <dgm:t>
        <a:bodyPr/>
        <a:lstStyle/>
        <a:p>
          <a:pPr>
            <a:buNone/>
          </a:pPr>
          <a:r>
            <a:rPr lang="en-US" strike="noStrike" dirty="0"/>
            <a:t>     Session Id</a:t>
          </a:r>
          <a:endParaRPr lang="en-BE" strike="noStrike" dirty="0"/>
        </a:p>
      </dgm:t>
    </dgm:pt>
    <dgm:pt modelId="{B9AA102B-8B0E-4B1A-A1D9-AAA015D67576}" type="parTrans" cxnId="{CB0E7B20-BCE9-4225-89A8-056D00FC4276}">
      <dgm:prSet/>
      <dgm:spPr/>
      <dgm:t>
        <a:bodyPr/>
        <a:lstStyle/>
        <a:p>
          <a:endParaRPr lang="en-BE"/>
        </a:p>
      </dgm:t>
    </dgm:pt>
    <dgm:pt modelId="{1E8E8C7B-4B17-4092-91DD-6925EAAD5BBF}" type="sibTrans" cxnId="{CB0E7B20-BCE9-4225-89A8-056D00FC4276}">
      <dgm:prSet/>
      <dgm:spPr/>
      <dgm:t>
        <a:bodyPr/>
        <a:lstStyle/>
        <a:p>
          <a:endParaRPr lang="en-BE"/>
        </a:p>
      </dgm:t>
    </dgm:pt>
    <dgm:pt modelId="{FA08F12E-2A3C-4EC4-9471-5EF455D134EC}" type="pres">
      <dgm:prSet presAssocID="{195287D0-A4AD-4041-99E5-1A7456C94C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2D4E1E1-9951-43EF-81ED-21CEDAB698FF}" type="pres">
      <dgm:prSet presAssocID="{195287D0-A4AD-4041-99E5-1A7456C94CB7}" presName="children" presStyleCnt="0"/>
      <dgm:spPr/>
    </dgm:pt>
    <dgm:pt modelId="{04E621CE-9AC4-474D-8EF3-1F884F6A28E7}" type="pres">
      <dgm:prSet presAssocID="{195287D0-A4AD-4041-99E5-1A7456C94CB7}" presName="child1group" presStyleCnt="0"/>
      <dgm:spPr/>
    </dgm:pt>
    <dgm:pt modelId="{E198A719-ADEF-41FC-88CB-BDE222746891}" type="pres">
      <dgm:prSet presAssocID="{195287D0-A4AD-4041-99E5-1A7456C94CB7}" presName="child1" presStyleLbl="bgAcc1" presStyleIdx="0" presStyleCnt="4"/>
      <dgm:spPr/>
    </dgm:pt>
    <dgm:pt modelId="{FEEA39BE-80DC-4E88-BF68-3B647C8CA469}" type="pres">
      <dgm:prSet presAssocID="{195287D0-A4AD-4041-99E5-1A7456C94CB7}" presName="child1Text" presStyleLbl="bgAcc1" presStyleIdx="0" presStyleCnt="4">
        <dgm:presLayoutVars>
          <dgm:bulletEnabled val="1"/>
        </dgm:presLayoutVars>
      </dgm:prSet>
      <dgm:spPr/>
    </dgm:pt>
    <dgm:pt modelId="{A0539A34-93FC-464A-AA73-47295AFCD759}" type="pres">
      <dgm:prSet presAssocID="{195287D0-A4AD-4041-99E5-1A7456C94CB7}" presName="child2group" presStyleCnt="0"/>
      <dgm:spPr/>
    </dgm:pt>
    <dgm:pt modelId="{70EB0410-0F3D-46DE-8CBD-29BF152575E3}" type="pres">
      <dgm:prSet presAssocID="{195287D0-A4AD-4041-99E5-1A7456C94CB7}" presName="child2" presStyleLbl="bgAcc1" presStyleIdx="1" presStyleCnt="4"/>
      <dgm:spPr/>
    </dgm:pt>
    <dgm:pt modelId="{C856BBA5-9A5A-4FC6-A7A0-DB8EA2D47447}" type="pres">
      <dgm:prSet presAssocID="{195287D0-A4AD-4041-99E5-1A7456C94CB7}" presName="child2Text" presStyleLbl="bgAcc1" presStyleIdx="1" presStyleCnt="4">
        <dgm:presLayoutVars>
          <dgm:bulletEnabled val="1"/>
        </dgm:presLayoutVars>
      </dgm:prSet>
      <dgm:spPr/>
    </dgm:pt>
    <dgm:pt modelId="{3B8A7B66-1C85-4BE3-9A0F-82F8CA20D558}" type="pres">
      <dgm:prSet presAssocID="{195287D0-A4AD-4041-99E5-1A7456C94CB7}" presName="child3group" presStyleCnt="0"/>
      <dgm:spPr/>
    </dgm:pt>
    <dgm:pt modelId="{1E8017DE-62B6-46B2-86AB-CE7718863114}" type="pres">
      <dgm:prSet presAssocID="{195287D0-A4AD-4041-99E5-1A7456C94CB7}" presName="child3" presStyleLbl="bgAcc1" presStyleIdx="2" presStyleCnt="4"/>
      <dgm:spPr/>
    </dgm:pt>
    <dgm:pt modelId="{3A795F63-4630-4EA9-9778-4344F1004517}" type="pres">
      <dgm:prSet presAssocID="{195287D0-A4AD-4041-99E5-1A7456C94CB7}" presName="child3Text" presStyleLbl="bgAcc1" presStyleIdx="2" presStyleCnt="4">
        <dgm:presLayoutVars>
          <dgm:bulletEnabled val="1"/>
        </dgm:presLayoutVars>
      </dgm:prSet>
      <dgm:spPr/>
    </dgm:pt>
    <dgm:pt modelId="{38CEFE72-C761-4BC5-A115-55FEC2F80E64}" type="pres">
      <dgm:prSet presAssocID="{195287D0-A4AD-4041-99E5-1A7456C94CB7}" presName="child4group" presStyleCnt="0"/>
      <dgm:spPr/>
    </dgm:pt>
    <dgm:pt modelId="{99C60CE1-75E2-4D36-95FC-AA0EE4FC1D6A}" type="pres">
      <dgm:prSet presAssocID="{195287D0-A4AD-4041-99E5-1A7456C94CB7}" presName="child4" presStyleLbl="bgAcc1" presStyleIdx="3" presStyleCnt="4"/>
      <dgm:spPr/>
    </dgm:pt>
    <dgm:pt modelId="{1E0DBF9A-2F34-4CE4-8126-876D83F6BEAE}" type="pres">
      <dgm:prSet presAssocID="{195287D0-A4AD-4041-99E5-1A7456C94CB7}" presName="child4Text" presStyleLbl="bgAcc1" presStyleIdx="3" presStyleCnt="4">
        <dgm:presLayoutVars>
          <dgm:bulletEnabled val="1"/>
        </dgm:presLayoutVars>
      </dgm:prSet>
      <dgm:spPr/>
    </dgm:pt>
    <dgm:pt modelId="{152C2ED7-F002-4EC2-A8DD-6F5CAD332F39}" type="pres">
      <dgm:prSet presAssocID="{195287D0-A4AD-4041-99E5-1A7456C94CB7}" presName="childPlaceholder" presStyleCnt="0"/>
      <dgm:spPr/>
    </dgm:pt>
    <dgm:pt modelId="{CC28024E-0058-4163-AB04-625D56631AFF}" type="pres">
      <dgm:prSet presAssocID="{195287D0-A4AD-4041-99E5-1A7456C94CB7}" presName="circle" presStyleCnt="0"/>
      <dgm:spPr/>
    </dgm:pt>
    <dgm:pt modelId="{224DAF9C-92DA-42D7-A730-D47B0E820C75}" type="pres">
      <dgm:prSet presAssocID="{195287D0-A4AD-4041-99E5-1A7456C94CB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3AE30EE-F448-4DC9-9313-6613FAEBB6F4}" type="pres">
      <dgm:prSet presAssocID="{195287D0-A4AD-4041-99E5-1A7456C94CB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9FB035F-2D00-47ED-9FE5-8C1BC23C58BF}" type="pres">
      <dgm:prSet presAssocID="{195287D0-A4AD-4041-99E5-1A7456C94CB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9DF9B07-91D2-4651-8EE4-DF34CF65A0F5}" type="pres">
      <dgm:prSet presAssocID="{195287D0-A4AD-4041-99E5-1A7456C94CB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CD8B949-4503-49CA-B517-102D2CC23E6F}" type="pres">
      <dgm:prSet presAssocID="{195287D0-A4AD-4041-99E5-1A7456C94CB7}" presName="quadrantPlaceholder" presStyleCnt="0"/>
      <dgm:spPr/>
    </dgm:pt>
    <dgm:pt modelId="{86083F1E-56CC-4631-8557-3D2D54D04795}" type="pres">
      <dgm:prSet presAssocID="{195287D0-A4AD-4041-99E5-1A7456C94CB7}" presName="center1" presStyleLbl="fgShp" presStyleIdx="0" presStyleCnt="2"/>
      <dgm:spPr/>
    </dgm:pt>
    <dgm:pt modelId="{FAC2820C-AD15-4DB2-A573-BADD263C549F}" type="pres">
      <dgm:prSet presAssocID="{195287D0-A4AD-4041-99E5-1A7456C94CB7}" presName="center2" presStyleLbl="fgShp" presStyleIdx="1" presStyleCnt="2"/>
      <dgm:spPr/>
    </dgm:pt>
  </dgm:ptLst>
  <dgm:cxnLst>
    <dgm:cxn modelId="{50186B04-B0C1-463A-B7F9-5DC31049BC74}" srcId="{7B9EC1CD-2167-4556-891C-D7C4B6FDF2B1}" destId="{48C03421-1D62-4C9F-9DDC-06EBCEE82783}" srcOrd="0" destOrd="0" parTransId="{EE1F819A-4F59-4013-905D-8538205EFA4D}" sibTransId="{5D6CB946-904D-4A99-9543-7014138C95E0}"/>
    <dgm:cxn modelId="{61524B0F-912E-41CD-9E2E-0EC49BF7C238}" type="presOf" srcId="{73C51ADC-113B-4380-8D69-97F1C14B1747}" destId="{1E8017DE-62B6-46B2-86AB-CE7718863114}" srcOrd="0" destOrd="0" presId="urn:microsoft.com/office/officeart/2005/8/layout/cycle4"/>
    <dgm:cxn modelId="{DB72DD11-ABA2-4478-A5BD-9621A7BD36C8}" type="presOf" srcId="{195287D0-A4AD-4041-99E5-1A7456C94CB7}" destId="{FA08F12E-2A3C-4EC4-9471-5EF455D134EC}" srcOrd="0" destOrd="0" presId="urn:microsoft.com/office/officeart/2005/8/layout/cycle4"/>
    <dgm:cxn modelId="{CB0E7B20-BCE9-4225-89A8-056D00FC4276}" srcId="{7B9EC1CD-2167-4556-891C-D7C4B6FDF2B1}" destId="{D9FAEB40-F4B2-45E1-8FE7-E5E84B7238F3}" srcOrd="1" destOrd="0" parTransId="{B9AA102B-8B0E-4B1A-A1D9-AAA015D67576}" sibTransId="{1E8E8C7B-4B17-4092-91DD-6925EAAD5BBF}"/>
    <dgm:cxn modelId="{51B66423-62C7-4248-948B-171679B14AA3}" type="presOf" srcId="{04453C3B-D093-49FF-B330-6C63EC03A416}" destId="{19FB035F-2D00-47ED-9FE5-8C1BC23C58BF}" srcOrd="0" destOrd="0" presId="urn:microsoft.com/office/officeart/2005/8/layout/cycle4"/>
    <dgm:cxn modelId="{37ABEA35-15DF-4293-8598-CADA63BB2ADF}" type="presOf" srcId="{DF8A283E-760A-4E56-ADDC-1FD1D1C6C875}" destId="{E198A719-ADEF-41FC-88CB-BDE222746891}" srcOrd="0" destOrd="0" presId="urn:microsoft.com/office/officeart/2005/8/layout/cycle4"/>
    <dgm:cxn modelId="{F0C3D837-E246-492E-B86E-AC41464088FA}" type="presOf" srcId="{1A0E8CA3-2EE6-498A-A08B-287CB1F619C5}" destId="{3A795F63-4630-4EA9-9778-4344F1004517}" srcOrd="1" destOrd="1" presId="urn:microsoft.com/office/officeart/2005/8/layout/cycle4"/>
    <dgm:cxn modelId="{88FF445B-01C1-478B-AE1A-4482AB5EB117}" type="presOf" srcId="{DF8A283E-760A-4E56-ADDC-1FD1D1C6C875}" destId="{FEEA39BE-80DC-4E88-BF68-3B647C8CA469}" srcOrd="1" destOrd="0" presId="urn:microsoft.com/office/officeart/2005/8/layout/cycle4"/>
    <dgm:cxn modelId="{36F5505B-B0BD-4030-80C8-85A3B31DF3BE}" type="presOf" srcId="{D9FAEB40-F4B2-45E1-8FE7-E5E84B7238F3}" destId="{70EB0410-0F3D-46DE-8CBD-29BF152575E3}" srcOrd="0" destOrd="1" presId="urn:microsoft.com/office/officeart/2005/8/layout/cycle4"/>
    <dgm:cxn modelId="{7F401C45-8535-443F-AB82-B9AB31A9A506}" type="presOf" srcId="{7B9EC1CD-2167-4556-891C-D7C4B6FDF2B1}" destId="{13AE30EE-F448-4DC9-9313-6613FAEBB6F4}" srcOrd="0" destOrd="0" presId="urn:microsoft.com/office/officeart/2005/8/layout/cycle4"/>
    <dgm:cxn modelId="{663BA972-6BE2-4B0B-8FF9-B42AB740B3A0}" type="presOf" srcId="{73C51ADC-113B-4380-8D69-97F1C14B1747}" destId="{3A795F63-4630-4EA9-9778-4344F1004517}" srcOrd="1" destOrd="0" presId="urn:microsoft.com/office/officeart/2005/8/layout/cycle4"/>
    <dgm:cxn modelId="{5049DD81-5BDB-4524-99AB-8D41CCCD49AA}" srcId="{04453C3B-D093-49FF-B330-6C63EC03A416}" destId="{1A0E8CA3-2EE6-498A-A08B-287CB1F619C5}" srcOrd="1" destOrd="0" parTransId="{BEC349A5-6AF8-4A0B-A604-CB5A1A7527A2}" sibTransId="{4180F132-71CA-46F4-8080-37C6934E21BE}"/>
    <dgm:cxn modelId="{A4C4AB92-CFA3-472B-A354-8DB3B3F0F385}" srcId="{D6C4D107-D31C-46D6-8B59-E7601838080F}" destId="{3443CF05-DA92-4D6A-B3D9-9A3222A8ADE4}" srcOrd="0" destOrd="0" parTransId="{017BD0FA-8937-45E5-9BB8-4225E856DEE0}" sibTransId="{A971F323-3D20-4C02-9943-DF677290384E}"/>
    <dgm:cxn modelId="{38E03DA2-802E-4D15-ACA3-0C271D51EBA2}" type="presOf" srcId="{3443CF05-DA92-4D6A-B3D9-9A3222A8ADE4}" destId="{99C60CE1-75E2-4D36-95FC-AA0EE4FC1D6A}" srcOrd="0" destOrd="0" presId="urn:microsoft.com/office/officeart/2005/8/layout/cycle4"/>
    <dgm:cxn modelId="{BD2B1CA3-FE33-464A-AFBF-E6C308CAA7B7}" srcId="{195287D0-A4AD-4041-99E5-1A7456C94CB7}" destId="{7B9EC1CD-2167-4556-891C-D7C4B6FDF2B1}" srcOrd="1" destOrd="0" parTransId="{F334F1A4-8E2F-487B-A223-A5824CDF96D7}" sibTransId="{33A06E64-797A-444A-B5FF-7759FAE07D3B}"/>
    <dgm:cxn modelId="{2555F3A4-FDCB-4BCF-850A-BD6B8234AD50}" srcId="{195287D0-A4AD-4041-99E5-1A7456C94CB7}" destId="{D6C4D107-D31C-46D6-8B59-E7601838080F}" srcOrd="3" destOrd="0" parTransId="{2E955CA1-6AB4-4456-B9B1-69ACE4DAA5AB}" sibTransId="{1371EF6E-73DA-4F6F-918E-DF79609A3026}"/>
    <dgm:cxn modelId="{37A0F7A4-5A5E-473D-8D46-8FE1884E02D7}" type="presOf" srcId="{D9FAEB40-F4B2-45E1-8FE7-E5E84B7238F3}" destId="{C856BBA5-9A5A-4FC6-A7A0-DB8EA2D47447}" srcOrd="1" destOrd="1" presId="urn:microsoft.com/office/officeart/2005/8/layout/cycle4"/>
    <dgm:cxn modelId="{A1DD9DB0-6655-4BAD-9200-F60D85F0E31B}" srcId="{04453C3B-D093-49FF-B330-6C63EC03A416}" destId="{73C51ADC-113B-4380-8D69-97F1C14B1747}" srcOrd="0" destOrd="0" parTransId="{E49E477D-C15C-406E-95E7-919362E49FC7}" sibTransId="{038D0D9E-601E-47F8-ADE7-074689365E4D}"/>
    <dgm:cxn modelId="{BAE406B7-58AD-4901-82C7-98DF45200A5B}" type="presOf" srcId="{3942170A-E418-410B-AC23-764823C044E8}" destId="{224DAF9C-92DA-42D7-A730-D47B0E820C75}" srcOrd="0" destOrd="0" presId="urn:microsoft.com/office/officeart/2005/8/layout/cycle4"/>
    <dgm:cxn modelId="{F49B74C7-0A7E-4D2B-ADF1-2695454DDABB}" srcId="{3942170A-E418-410B-AC23-764823C044E8}" destId="{DF8A283E-760A-4E56-ADDC-1FD1D1C6C875}" srcOrd="0" destOrd="0" parTransId="{2B4B043D-61ED-4D96-AB2C-7458C4A57C01}" sibTransId="{EF34416A-B03E-4FAD-B0C0-D6C269792629}"/>
    <dgm:cxn modelId="{81A064C9-7D9D-49B0-930B-7C7FF02C5C23}" srcId="{195287D0-A4AD-4041-99E5-1A7456C94CB7}" destId="{3942170A-E418-410B-AC23-764823C044E8}" srcOrd="0" destOrd="0" parTransId="{092C0B1E-CA95-4557-9665-4B9A9B89EF4D}" sibTransId="{874CB52A-157F-4D09-A53C-F701BDF4234C}"/>
    <dgm:cxn modelId="{FC0C2CD7-569B-4872-A6C6-BD8E6165F5C1}" type="presOf" srcId="{1A0E8CA3-2EE6-498A-A08B-287CB1F619C5}" destId="{1E8017DE-62B6-46B2-86AB-CE7718863114}" srcOrd="0" destOrd="1" presId="urn:microsoft.com/office/officeart/2005/8/layout/cycle4"/>
    <dgm:cxn modelId="{F37F64D8-34ED-43A1-A83D-41FC871AAAC4}" type="presOf" srcId="{3443CF05-DA92-4D6A-B3D9-9A3222A8ADE4}" destId="{1E0DBF9A-2F34-4CE4-8126-876D83F6BEAE}" srcOrd="1" destOrd="0" presId="urn:microsoft.com/office/officeart/2005/8/layout/cycle4"/>
    <dgm:cxn modelId="{E9EDCFD8-5411-4FC7-B758-E540A53C4EE8}" type="presOf" srcId="{48C03421-1D62-4C9F-9DDC-06EBCEE82783}" destId="{C856BBA5-9A5A-4FC6-A7A0-DB8EA2D47447}" srcOrd="1" destOrd="0" presId="urn:microsoft.com/office/officeart/2005/8/layout/cycle4"/>
    <dgm:cxn modelId="{000DD2E4-901C-4A3C-A6F6-F540BE86ACEC}" type="presOf" srcId="{D6C4D107-D31C-46D6-8B59-E7601838080F}" destId="{19DF9B07-91D2-4651-8EE4-DF34CF65A0F5}" srcOrd="0" destOrd="0" presId="urn:microsoft.com/office/officeart/2005/8/layout/cycle4"/>
    <dgm:cxn modelId="{8A6F9DEA-F686-4CA3-8578-FB1B2B214832}" srcId="{195287D0-A4AD-4041-99E5-1A7456C94CB7}" destId="{04453C3B-D093-49FF-B330-6C63EC03A416}" srcOrd="2" destOrd="0" parTransId="{0F3C589C-F7E0-45A8-8BFA-64CF09066968}" sibTransId="{ADD1011E-CD37-4EEE-8471-DD87176598A7}"/>
    <dgm:cxn modelId="{4400DAF1-C343-4DC1-9F7D-7175514AE01E}" type="presOf" srcId="{48C03421-1D62-4C9F-9DDC-06EBCEE82783}" destId="{70EB0410-0F3D-46DE-8CBD-29BF152575E3}" srcOrd="0" destOrd="0" presId="urn:microsoft.com/office/officeart/2005/8/layout/cycle4"/>
    <dgm:cxn modelId="{CA4DB154-FD9D-4395-9B6C-A0717A041B1E}" type="presParOf" srcId="{FA08F12E-2A3C-4EC4-9471-5EF455D134EC}" destId="{22D4E1E1-9951-43EF-81ED-21CEDAB698FF}" srcOrd="0" destOrd="0" presId="urn:microsoft.com/office/officeart/2005/8/layout/cycle4"/>
    <dgm:cxn modelId="{E5DDB239-C0EA-4045-A95F-3049FE84633B}" type="presParOf" srcId="{22D4E1E1-9951-43EF-81ED-21CEDAB698FF}" destId="{04E621CE-9AC4-474D-8EF3-1F884F6A28E7}" srcOrd="0" destOrd="0" presId="urn:microsoft.com/office/officeart/2005/8/layout/cycle4"/>
    <dgm:cxn modelId="{0570D33A-2FAA-4D39-BD1E-75C20853ECFF}" type="presParOf" srcId="{04E621CE-9AC4-474D-8EF3-1F884F6A28E7}" destId="{E198A719-ADEF-41FC-88CB-BDE222746891}" srcOrd="0" destOrd="0" presId="urn:microsoft.com/office/officeart/2005/8/layout/cycle4"/>
    <dgm:cxn modelId="{9896BF9B-3898-4F7B-9EAE-ABFDC94D0AD6}" type="presParOf" srcId="{04E621CE-9AC4-474D-8EF3-1F884F6A28E7}" destId="{FEEA39BE-80DC-4E88-BF68-3B647C8CA469}" srcOrd="1" destOrd="0" presId="urn:microsoft.com/office/officeart/2005/8/layout/cycle4"/>
    <dgm:cxn modelId="{45FEE239-B59B-4FD1-AFB7-059C8B6F178E}" type="presParOf" srcId="{22D4E1E1-9951-43EF-81ED-21CEDAB698FF}" destId="{A0539A34-93FC-464A-AA73-47295AFCD759}" srcOrd="1" destOrd="0" presId="urn:microsoft.com/office/officeart/2005/8/layout/cycle4"/>
    <dgm:cxn modelId="{310EB812-7850-4397-99AC-A39FCCE59DDB}" type="presParOf" srcId="{A0539A34-93FC-464A-AA73-47295AFCD759}" destId="{70EB0410-0F3D-46DE-8CBD-29BF152575E3}" srcOrd="0" destOrd="0" presId="urn:microsoft.com/office/officeart/2005/8/layout/cycle4"/>
    <dgm:cxn modelId="{C2C8803C-A115-4518-A4DA-87765B2B14A2}" type="presParOf" srcId="{A0539A34-93FC-464A-AA73-47295AFCD759}" destId="{C856BBA5-9A5A-4FC6-A7A0-DB8EA2D47447}" srcOrd="1" destOrd="0" presId="urn:microsoft.com/office/officeart/2005/8/layout/cycle4"/>
    <dgm:cxn modelId="{07639694-2C06-49BE-8E94-DE2C91659AAC}" type="presParOf" srcId="{22D4E1E1-9951-43EF-81ED-21CEDAB698FF}" destId="{3B8A7B66-1C85-4BE3-9A0F-82F8CA20D558}" srcOrd="2" destOrd="0" presId="urn:microsoft.com/office/officeart/2005/8/layout/cycle4"/>
    <dgm:cxn modelId="{FF783636-8DF9-4D70-B2F5-4EC7ED9DCC71}" type="presParOf" srcId="{3B8A7B66-1C85-4BE3-9A0F-82F8CA20D558}" destId="{1E8017DE-62B6-46B2-86AB-CE7718863114}" srcOrd="0" destOrd="0" presId="urn:microsoft.com/office/officeart/2005/8/layout/cycle4"/>
    <dgm:cxn modelId="{65092D3B-5090-4BAF-93BC-77D40B19DD66}" type="presParOf" srcId="{3B8A7B66-1C85-4BE3-9A0F-82F8CA20D558}" destId="{3A795F63-4630-4EA9-9778-4344F1004517}" srcOrd="1" destOrd="0" presId="urn:microsoft.com/office/officeart/2005/8/layout/cycle4"/>
    <dgm:cxn modelId="{13C2707B-1113-46E4-8FCD-1848F94B4933}" type="presParOf" srcId="{22D4E1E1-9951-43EF-81ED-21CEDAB698FF}" destId="{38CEFE72-C761-4BC5-A115-55FEC2F80E64}" srcOrd="3" destOrd="0" presId="urn:microsoft.com/office/officeart/2005/8/layout/cycle4"/>
    <dgm:cxn modelId="{9E9570AC-5D81-438A-9B66-D40CE07CFE71}" type="presParOf" srcId="{38CEFE72-C761-4BC5-A115-55FEC2F80E64}" destId="{99C60CE1-75E2-4D36-95FC-AA0EE4FC1D6A}" srcOrd="0" destOrd="0" presId="urn:microsoft.com/office/officeart/2005/8/layout/cycle4"/>
    <dgm:cxn modelId="{DF8C15C9-10DE-4342-9E94-03DF3BCA4A48}" type="presParOf" srcId="{38CEFE72-C761-4BC5-A115-55FEC2F80E64}" destId="{1E0DBF9A-2F34-4CE4-8126-876D83F6BEAE}" srcOrd="1" destOrd="0" presId="urn:microsoft.com/office/officeart/2005/8/layout/cycle4"/>
    <dgm:cxn modelId="{462FDB22-6964-4822-9D39-1EDFC358AEDB}" type="presParOf" srcId="{22D4E1E1-9951-43EF-81ED-21CEDAB698FF}" destId="{152C2ED7-F002-4EC2-A8DD-6F5CAD332F39}" srcOrd="4" destOrd="0" presId="urn:microsoft.com/office/officeart/2005/8/layout/cycle4"/>
    <dgm:cxn modelId="{8DEBCA5D-FF2D-43A9-A53F-7B9C519F8D94}" type="presParOf" srcId="{FA08F12E-2A3C-4EC4-9471-5EF455D134EC}" destId="{CC28024E-0058-4163-AB04-625D56631AFF}" srcOrd="1" destOrd="0" presId="urn:microsoft.com/office/officeart/2005/8/layout/cycle4"/>
    <dgm:cxn modelId="{D028CD2A-8A52-4DF2-BBDF-1A691A440E84}" type="presParOf" srcId="{CC28024E-0058-4163-AB04-625D56631AFF}" destId="{224DAF9C-92DA-42D7-A730-D47B0E820C75}" srcOrd="0" destOrd="0" presId="urn:microsoft.com/office/officeart/2005/8/layout/cycle4"/>
    <dgm:cxn modelId="{DA98B2F5-EC32-4027-B3C9-7A452889346D}" type="presParOf" srcId="{CC28024E-0058-4163-AB04-625D56631AFF}" destId="{13AE30EE-F448-4DC9-9313-6613FAEBB6F4}" srcOrd="1" destOrd="0" presId="urn:microsoft.com/office/officeart/2005/8/layout/cycle4"/>
    <dgm:cxn modelId="{F4339CB4-7FB2-483B-BA77-5F6B51F420EA}" type="presParOf" srcId="{CC28024E-0058-4163-AB04-625D56631AFF}" destId="{19FB035F-2D00-47ED-9FE5-8C1BC23C58BF}" srcOrd="2" destOrd="0" presId="urn:microsoft.com/office/officeart/2005/8/layout/cycle4"/>
    <dgm:cxn modelId="{CDA37D38-537D-4B5C-A4C5-73D5EA9D131C}" type="presParOf" srcId="{CC28024E-0058-4163-AB04-625D56631AFF}" destId="{19DF9B07-91D2-4651-8EE4-DF34CF65A0F5}" srcOrd="3" destOrd="0" presId="urn:microsoft.com/office/officeart/2005/8/layout/cycle4"/>
    <dgm:cxn modelId="{DFFA3743-D8AC-47B8-B641-60C67B2AAD79}" type="presParOf" srcId="{CC28024E-0058-4163-AB04-625D56631AFF}" destId="{6CD8B949-4503-49CA-B517-102D2CC23E6F}" srcOrd="4" destOrd="0" presId="urn:microsoft.com/office/officeart/2005/8/layout/cycle4"/>
    <dgm:cxn modelId="{1F65D467-5EE2-4893-967A-64BD6E01E456}" type="presParOf" srcId="{FA08F12E-2A3C-4EC4-9471-5EF455D134EC}" destId="{86083F1E-56CC-4631-8557-3D2D54D04795}" srcOrd="2" destOrd="0" presId="urn:microsoft.com/office/officeart/2005/8/layout/cycle4"/>
    <dgm:cxn modelId="{B1FA12DB-67EC-421B-A9F9-D59C549AA8A7}" type="presParOf" srcId="{FA08F12E-2A3C-4EC4-9471-5EF455D134EC}" destId="{FAC2820C-AD15-4DB2-A573-BADD263C549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7F63A-D439-46DB-855F-D4F00F8603EB}">
      <dsp:nvSpPr>
        <dsp:cNvPr id="0" name=""/>
        <dsp:cNvSpPr/>
      </dsp:nvSpPr>
      <dsp:spPr>
        <a:xfrm>
          <a:off x="991438" y="703651"/>
          <a:ext cx="1261979" cy="1261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B6669-D79E-46FB-98DD-143ED8C79984}">
      <dsp:nvSpPr>
        <dsp:cNvPr id="0" name=""/>
        <dsp:cNvSpPr/>
      </dsp:nvSpPr>
      <dsp:spPr>
        <a:xfrm>
          <a:off x="220228" y="2407374"/>
          <a:ext cx="2804399" cy="124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Every organization has a set of processes they work by.</a:t>
          </a:r>
        </a:p>
      </dsp:txBody>
      <dsp:txXfrm>
        <a:off x="220228" y="2407374"/>
        <a:ext cx="2804399" cy="1240312"/>
      </dsp:txXfrm>
    </dsp:sp>
    <dsp:sp modelId="{34315AB8-6FD7-46AA-9CA0-7F2F778AC7C0}">
      <dsp:nvSpPr>
        <dsp:cNvPr id="0" name=""/>
        <dsp:cNvSpPr/>
      </dsp:nvSpPr>
      <dsp:spPr>
        <a:xfrm>
          <a:off x="4286607" y="703651"/>
          <a:ext cx="1261979" cy="1261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B2048-745D-4D52-98DF-9F23393E5571}">
      <dsp:nvSpPr>
        <dsp:cNvPr id="0" name=""/>
        <dsp:cNvSpPr/>
      </dsp:nvSpPr>
      <dsp:spPr>
        <a:xfrm>
          <a:off x="3515397" y="2407374"/>
          <a:ext cx="2804399" cy="124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KPIs need to be defined to create reporting to understand how these processes work.</a:t>
          </a:r>
        </a:p>
      </dsp:txBody>
      <dsp:txXfrm>
        <a:off x="3515397" y="2407374"/>
        <a:ext cx="2804399" cy="1240312"/>
      </dsp:txXfrm>
    </dsp:sp>
    <dsp:sp modelId="{E7AB0D81-DF9F-4D87-83D8-09BEDDC24A05}">
      <dsp:nvSpPr>
        <dsp:cNvPr id="0" name=""/>
        <dsp:cNvSpPr/>
      </dsp:nvSpPr>
      <dsp:spPr>
        <a:xfrm>
          <a:off x="7581776" y="703651"/>
          <a:ext cx="1261979" cy="1261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96C95-9ABF-4029-8B8E-94184A7A3912}">
      <dsp:nvSpPr>
        <dsp:cNvPr id="0" name=""/>
        <dsp:cNvSpPr/>
      </dsp:nvSpPr>
      <dsp:spPr>
        <a:xfrm>
          <a:off x="6810567" y="2407374"/>
          <a:ext cx="2804399" cy="124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 Mining is the convergence of AI-driven intelligence, business data and modern analytics</a:t>
          </a:r>
        </a:p>
      </dsp:txBody>
      <dsp:txXfrm>
        <a:off x="6810567" y="2407374"/>
        <a:ext cx="2804399" cy="1240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63A5C-E855-43C0-B527-C64FC09A608A}">
      <dsp:nvSpPr>
        <dsp:cNvPr id="0" name=""/>
        <dsp:cNvSpPr/>
      </dsp:nvSpPr>
      <dsp:spPr>
        <a:xfrm>
          <a:off x="0" y="3400"/>
          <a:ext cx="8821366" cy="724290"/>
        </a:xfrm>
        <a:prstGeom prst="roundRect">
          <a:avLst>
            <a:gd name="adj" fmla="val 10000"/>
          </a:avLst>
        </a:prstGeom>
        <a:solidFill>
          <a:srgbClr val="4C5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7D901-2211-4D02-B7C6-268D952C25F0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C6B30-54A5-40B1-AA77-17346457AF08}">
      <dsp:nvSpPr>
        <dsp:cNvPr id="0" name=""/>
        <dsp:cNvSpPr/>
      </dsp:nvSpPr>
      <dsp:spPr>
        <a:xfrm>
          <a:off x="836555" y="3400"/>
          <a:ext cx="7984810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Customer Service</a:t>
          </a:r>
          <a:endParaRPr lang="en-BE" sz="1900" kern="1200" dirty="0">
            <a:solidFill>
              <a:schemeClr val="bg1"/>
            </a:solidFill>
          </a:endParaRPr>
        </a:p>
      </dsp:txBody>
      <dsp:txXfrm>
        <a:off x="836555" y="3400"/>
        <a:ext cx="7984810" cy="724290"/>
      </dsp:txXfrm>
    </dsp:sp>
    <dsp:sp modelId="{4C839F59-86C1-4FCC-9351-25B841C0645E}">
      <dsp:nvSpPr>
        <dsp:cNvPr id="0" name=""/>
        <dsp:cNvSpPr/>
      </dsp:nvSpPr>
      <dsp:spPr>
        <a:xfrm>
          <a:off x="0" y="908763"/>
          <a:ext cx="8821366" cy="724290"/>
        </a:xfrm>
        <a:prstGeom prst="roundRect">
          <a:avLst>
            <a:gd name="adj" fmla="val 10000"/>
          </a:avLst>
        </a:prstGeom>
        <a:solidFill>
          <a:srgbClr val="4C5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63D2D-04EA-4FCD-9666-A5782C70C204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118FD-C32D-4AC0-A862-92EF812F89CA}">
      <dsp:nvSpPr>
        <dsp:cNvPr id="0" name=""/>
        <dsp:cNvSpPr/>
      </dsp:nvSpPr>
      <dsp:spPr>
        <a:xfrm>
          <a:off x="836555" y="908763"/>
          <a:ext cx="7984810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Invoice Processing</a:t>
          </a:r>
          <a:endParaRPr lang="en-BE" sz="1900" kern="1200" dirty="0">
            <a:solidFill>
              <a:schemeClr val="bg1"/>
            </a:solidFill>
          </a:endParaRPr>
        </a:p>
      </dsp:txBody>
      <dsp:txXfrm>
        <a:off x="836555" y="908763"/>
        <a:ext cx="7984810" cy="724290"/>
      </dsp:txXfrm>
    </dsp:sp>
    <dsp:sp modelId="{3324A310-39DF-46D9-878E-E8DF35E18420}">
      <dsp:nvSpPr>
        <dsp:cNvPr id="0" name=""/>
        <dsp:cNvSpPr/>
      </dsp:nvSpPr>
      <dsp:spPr>
        <a:xfrm>
          <a:off x="0" y="1814126"/>
          <a:ext cx="8821366" cy="724290"/>
        </a:xfrm>
        <a:prstGeom prst="roundRect">
          <a:avLst>
            <a:gd name="adj" fmla="val 10000"/>
          </a:avLst>
        </a:prstGeom>
        <a:solidFill>
          <a:srgbClr val="4C5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7FE3F-3539-407A-B619-7F1D4FC80967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79455-2BFA-4857-B3DC-53B8EDA639D1}">
      <dsp:nvSpPr>
        <dsp:cNvPr id="0" name=""/>
        <dsp:cNvSpPr/>
      </dsp:nvSpPr>
      <dsp:spPr>
        <a:xfrm>
          <a:off x="836555" y="1814126"/>
          <a:ext cx="7984810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Efficient Manufacturing</a:t>
          </a:r>
          <a:endParaRPr lang="en-BE" sz="1900" kern="1200">
            <a:solidFill>
              <a:schemeClr val="bg1"/>
            </a:solidFill>
          </a:endParaRPr>
        </a:p>
      </dsp:txBody>
      <dsp:txXfrm>
        <a:off x="836555" y="1814126"/>
        <a:ext cx="7984810" cy="724290"/>
      </dsp:txXfrm>
    </dsp:sp>
    <dsp:sp modelId="{95473A12-9377-4994-A647-3935BA2392F6}">
      <dsp:nvSpPr>
        <dsp:cNvPr id="0" name=""/>
        <dsp:cNvSpPr/>
      </dsp:nvSpPr>
      <dsp:spPr>
        <a:xfrm>
          <a:off x="0" y="2719489"/>
          <a:ext cx="8821366" cy="724290"/>
        </a:xfrm>
        <a:prstGeom prst="roundRect">
          <a:avLst>
            <a:gd name="adj" fmla="val 10000"/>
          </a:avLst>
        </a:prstGeom>
        <a:solidFill>
          <a:srgbClr val="4C5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5457E-30D3-43C9-9C28-8244F4627E58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ED5C5-B881-476B-AC03-5725508DF53A}">
      <dsp:nvSpPr>
        <dsp:cNvPr id="0" name=""/>
        <dsp:cNvSpPr/>
      </dsp:nvSpPr>
      <dsp:spPr>
        <a:xfrm>
          <a:off x="836555" y="2719489"/>
          <a:ext cx="7984810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Lead Qualification</a:t>
          </a:r>
          <a:endParaRPr lang="en-BE" sz="1900" kern="1200" dirty="0">
            <a:solidFill>
              <a:schemeClr val="bg1"/>
            </a:solidFill>
          </a:endParaRPr>
        </a:p>
      </dsp:txBody>
      <dsp:txXfrm>
        <a:off x="836555" y="2719489"/>
        <a:ext cx="7984810" cy="724290"/>
      </dsp:txXfrm>
    </dsp:sp>
    <dsp:sp modelId="{3F5935DB-1671-4FE5-BF3E-82BB130561A1}">
      <dsp:nvSpPr>
        <dsp:cNvPr id="0" name=""/>
        <dsp:cNvSpPr/>
      </dsp:nvSpPr>
      <dsp:spPr>
        <a:xfrm>
          <a:off x="0" y="3624853"/>
          <a:ext cx="8821366" cy="724290"/>
        </a:xfrm>
        <a:prstGeom prst="roundRect">
          <a:avLst>
            <a:gd name="adj" fmla="val 10000"/>
          </a:avLst>
        </a:prstGeom>
        <a:solidFill>
          <a:srgbClr val="4C5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EDE2B-9BA8-4A33-82D3-54485BB2557A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32D5B-0D67-4A03-97C1-9D7E2859C5C1}">
      <dsp:nvSpPr>
        <dsp:cNvPr id="0" name=""/>
        <dsp:cNvSpPr/>
      </dsp:nvSpPr>
      <dsp:spPr>
        <a:xfrm>
          <a:off x="836555" y="3624853"/>
          <a:ext cx="7984810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Sales Processes</a:t>
          </a:r>
          <a:endParaRPr lang="en-BE" sz="1900" kern="1200" dirty="0">
            <a:solidFill>
              <a:schemeClr val="bg1"/>
            </a:solidFill>
          </a:endParaRPr>
        </a:p>
      </dsp:txBody>
      <dsp:txXfrm>
        <a:off x="836555" y="3624853"/>
        <a:ext cx="7984810" cy="7242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017DE-62B6-46B2-86AB-CE7718863114}">
      <dsp:nvSpPr>
        <dsp:cNvPr id="0" name=""/>
        <dsp:cNvSpPr/>
      </dsp:nvSpPr>
      <dsp:spPr>
        <a:xfrm>
          <a:off x="2949716" y="2790814"/>
          <a:ext cx="1807890" cy="1171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  </a:t>
          </a:r>
          <a:endParaRPr lang="en-B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Event name</a:t>
          </a:r>
          <a:endParaRPr lang="en-BE" sz="1600" kern="1200" dirty="0"/>
        </a:p>
      </dsp:txBody>
      <dsp:txXfrm>
        <a:off x="3517808" y="3109314"/>
        <a:ext cx="1214073" cy="826877"/>
      </dsp:txXfrm>
    </dsp:sp>
    <dsp:sp modelId="{99C60CE1-75E2-4D36-95FC-AA0EE4FC1D6A}">
      <dsp:nvSpPr>
        <dsp:cNvPr id="0" name=""/>
        <dsp:cNvSpPr/>
      </dsp:nvSpPr>
      <dsp:spPr>
        <a:xfrm>
          <a:off x="0" y="2790814"/>
          <a:ext cx="1807890" cy="1171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When the event happened</a:t>
          </a:r>
          <a:endParaRPr lang="en-BE" sz="1600" kern="1200" dirty="0"/>
        </a:p>
      </dsp:txBody>
      <dsp:txXfrm>
        <a:off x="25725" y="3109314"/>
        <a:ext cx="1214073" cy="826877"/>
      </dsp:txXfrm>
    </dsp:sp>
    <dsp:sp modelId="{70EB0410-0F3D-46DE-8CBD-29BF152575E3}">
      <dsp:nvSpPr>
        <dsp:cNvPr id="0" name=""/>
        <dsp:cNvSpPr/>
      </dsp:nvSpPr>
      <dsp:spPr>
        <a:xfrm>
          <a:off x="2949716" y="302219"/>
          <a:ext cx="1807890" cy="1171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Id of process execution</a:t>
          </a:r>
          <a:endParaRPr lang="en-BE" sz="1600" kern="1200" dirty="0"/>
        </a:p>
      </dsp:txBody>
      <dsp:txXfrm>
        <a:off x="3517808" y="327944"/>
        <a:ext cx="1214073" cy="826877"/>
      </dsp:txXfrm>
    </dsp:sp>
    <dsp:sp modelId="{E198A719-ADEF-41FC-88CB-BDE222746891}">
      <dsp:nvSpPr>
        <dsp:cNvPr id="0" name=""/>
        <dsp:cNvSpPr/>
      </dsp:nvSpPr>
      <dsp:spPr>
        <a:xfrm>
          <a:off x="0" y="302219"/>
          <a:ext cx="1807890" cy="1171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Name of the Process</a:t>
          </a:r>
          <a:endParaRPr lang="en-BE" sz="1600" kern="1200" dirty="0"/>
        </a:p>
      </dsp:txBody>
      <dsp:txXfrm>
        <a:off x="25725" y="327944"/>
        <a:ext cx="1214073" cy="826877"/>
      </dsp:txXfrm>
    </dsp:sp>
    <dsp:sp modelId="{224DAF9C-92DA-42D7-A730-D47B0E820C75}">
      <dsp:nvSpPr>
        <dsp:cNvPr id="0" name=""/>
        <dsp:cNvSpPr/>
      </dsp:nvSpPr>
      <dsp:spPr>
        <a:xfrm>
          <a:off x="757557" y="510822"/>
          <a:ext cx="1584649" cy="1584649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</a:t>
          </a:r>
          <a:endParaRPr lang="en-BE" sz="1500" kern="1200" dirty="0"/>
        </a:p>
      </dsp:txBody>
      <dsp:txXfrm>
        <a:off x="1221690" y="974955"/>
        <a:ext cx="1120516" cy="1120516"/>
      </dsp:txXfrm>
    </dsp:sp>
    <dsp:sp modelId="{13AE30EE-F448-4DC9-9313-6613FAEBB6F4}">
      <dsp:nvSpPr>
        <dsp:cNvPr id="0" name=""/>
        <dsp:cNvSpPr/>
      </dsp:nvSpPr>
      <dsp:spPr>
        <a:xfrm rot="5400000">
          <a:off x="2415400" y="510822"/>
          <a:ext cx="1584649" cy="1584649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Instance</a:t>
          </a:r>
          <a:endParaRPr lang="en-BE" sz="1500" kern="1200" dirty="0"/>
        </a:p>
      </dsp:txBody>
      <dsp:txXfrm rot="-5400000">
        <a:off x="2415400" y="974955"/>
        <a:ext cx="1120516" cy="1120516"/>
      </dsp:txXfrm>
    </dsp:sp>
    <dsp:sp modelId="{19FB035F-2D00-47ED-9FE5-8C1BC23C58BF}">
      <dsp:nvSpPr>
        <dsp:cNvPr id="0" name=""/>
        <dsp:cNvSpPr/>
      </dsp:nvSpPr>
      <dsp:spPr>
        <a:xfrm rot="10800000">
          <a:off x="2415400" y="2168665"/>
          <a:ext cx="1584649" cy="1584649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Event</a:t>
          </a:r>
          <a:endParaRPr lang="en-BE" sz="1500" kern="1200" dirty="0"/>
        </a:p>
      </dsp:txBody>
      <dsp:txXfrm rot="10800000">
        <a:off x="2415400" y="2168665"/>
        <a:ext cx="1120516" cy="1120516"/>
      </dsp:txXfrm>
    </dsp:sp>
    <dsp:sp modelId="{19DF9B07-91D2-4651-8EE4-DF34CF65A0F5}">
      <dsp:nvSpPr>
        <dsp:cNvPr id="0" name=""/>
        <dsp:cNvSpPr/>
      </dsp:nvSpPr>
      <dsp:spPr>
        <a:xfrm rot="16200000">
          <a:off x="757557" y="2168665"/>
          <a:ext cx="1584649" cy="1584649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Timestamp</a:t>
          </a:r>
          <a:endParaRPr lang="en-BE" sz="1500" kern="1200" dirty="0"/>
        </a:p>
      </dsp:txBody>
      <dsp:txXfrm rot="5400000">
        <a:off x="1221690" y="2168665"/>
        <a:ext cx="1120516" cy="1120516"/>
      </dsp:txXfrm>
    </dsp:sp>
    <dsp:sp modelId="{86083F1E-56CC-4631-8557-3D2D54D04795}">
      <dsp:nvSpPr>
        <dsp:cNvPr id="0" name=""/>
        <dsp:cNvSpPr/>
      </dsp:nvSpPr>
      <dsp:spPr>
        <a:xfrm>
          <a:off x="2105241" y="1802695"/>
          <a:ext cx="547124" cy="475760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FAC2820C-AD15-4DB2-A573-BADD263C549F}">
      <dsp:nvSpPr>
        <dsp:cNvPr id="0" name=""/>
        <dsp:cNvSpPr/>
      </dsp:nvSpPr>
      <dsp:spPr>
        <a:xfrm rot="10800000">
          <a:off x="2105241" y="1985680"/>
          <a:ext cx="547124" cy="475760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017DE-62B6-46B2-86AB-CE7718863114}">
      <dsp:nvSpPr>
        <dsp:cNvPr id="0" name=""/>
        <dsp:cNvSpPr/>
      </dsp:nvSpPr>
      <dsp:spPr>
        <a:xfrm>
          <a:off x="2949716" y="2790814"/>
          <a:ext cx="1807890" cy="1171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  </a:t>
          </a:r>
          <a:endParaRPr lang="en-B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App</a:t>
          </a:r>
          <a:r>
            <a:rPr lang="en-US" sz="1500" kern="1200" dirty="0"/>
            <a:t> event name</a:t>
          </a:r>
          <a:endParaRPr lang="en-BE" sz="1500" kern="1200" dirty="0"/>
        </a:p>
      </dsp:txBody>
      <dsp:txXfrm>
        <a:off x="3517808" y="3109314"/>
        <a:ext cx="1214073" cy="826877"/>
      </dsp:txXfrm>
    </dsp:sp>
    <dsp:sp modelId="{99C60CE1-75E2-4D36-95FC-AA0EE4FC1D6A}">
      <dsp:nvSpPr>
        <dsp:cNvPr id="0" name=""/>
        <dsp:cNvSpPr/>
      </dsp:nvSpPr>
      <dsp:spPr>
        <a:xfrm>
          <a:off x="0" y="2790814"/>
          <a:ext cx="1807890" cy="1171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When the event happened</a:t>
          </a:r>
          <a:endParaRPr lang="en-BE" sz="1500" kern="1200" dirty="0"/>
        </a:p>
      </dsp:txBody>
      <dsp:txXfrm>
        <a:off x="25725" y="3109314"/>
        <a:ext cx="1214073" cy="826877"/>
      </dsp:txXfrm>
    </dsp:sp>
    <dsp:sp modelId="{70EB0410-0F3D-46DE-8CBD-29BF152575E3}">
      <dsp:nvSpPr>
        <dsp:cNvPr id="0" name=""/>
        <dsp:cNvSpPr/>
      </dsp:nvSpPr>
      <dsp:spPr>
        <a:xfrm>
          <a:off x="2949716" y="302219"/>
          <a:ext cx="1807890" cy="1171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strike="sngStrike" kern="1200"/>
            <a:t>Id of process execution</a:t>
          </a:r>
          <a:endParaRPr lang="en-BE" sz="1500" strike="sngStrike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strike="noStrike" kern="1200" dirty="0"/>
            <a:t>     Session Id</a:t>
          </a:r>
          <a:endParaRPr lang="en-BE" sz="1500" strike="noStrike" kern="1200" dirty="0"/>
        </a:p>
      </dsp:txBody>
      <dsp:txXfrm>
        <a:off x="3517808" y="327944"/>
        <a:ext cx="1214073" cy="826877"/>
      </dsp:txXfrm>
    </dsp:sp>
    <dsp:sp modelId="{E198A719-ADEF-41FC-88CB-BDE222746891}">
      <dsp:nvSpPr>
        <dsp:cNvPr id="0" name=""/>
        <dsp:cNvSpPr/>
      </dsp:nvSpPr>
      <dsp:spPr>
        <a:xfrm>
          <a:off x="0" y="302219"/>
          <a:ext cx="1807890" cy="1171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/>
            <a:t>Name of the </a:t>
          </a:r>
          <a:r>
            <a:rPr lang="en-US" sz="1500" strike="sngStrike" kern="1200"/>
            <a:t>Process</a:t>
          </a:r>
          <a:r>
            <a:rPr lang="en-US" sz="1500" strike="noStrike" kern="1200"/>
            <a:t> </a:t>
          </a:r>
          <a:r>
            <a:rPr lang="en-US" sz="1500" kern="1200"/>
            <a:t>App</a:t>
          </a:r>
          <a:endParaRPr lang="en-BE" sz="1500" kern="1200" dirty="0"/>
        </a:p>
      </dsp:txBody>
      <dsp:txXfrm>
        <a:off x="25725" y="327944"/>
        <a:ext cx="1214073" cy="826877"/>
      </dsp:txXfrm>
    </dsp:sp>
    <dsp:sp modelId="{224DAF9C-92DA-42D7-A730-D47B0E820C75}">
      <dsp:nvSpPr>
        <dsp:cNvPr id="0" name=""/>
        <dsp:cNvSpPr/>
      </dsp:nvSpPr>
      <dsp:spPr>
        <a:xfrm>
          <a:off x="757557" y="510822"/>
          <a:ext cx="1584649" cy="1584649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</a:t>
          </a:r>
          <a:endParaRPr lang="en-BE" sz="1500" kern="1200" dirty="0"/>
        </a:p>
      </dsp:txBody>
      <dsp:txXfrm>
        <a:off x="1221690" y="974955"/>
        <a:ext cx="1120516" cy="1120516"/>
      </dsp:txXfrm>
    </dsp:sp>
    <dsp:sp modelId="{13AE30EE-F448-4DC9-9313-6613FAEBB6F4}">
      <dsp:nvSpPr>
        <dsp:cNvPr id="0" name=""/>
        <dsp:cNvSpPr/>
      </dsp:nvSpPr>
      <dsp:spPr>
        <a:xfrm rot="5400000">
          <a:off x="2415400" y="510822"/>
          <a:ext cx="1584649" cy="1584649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Instance</a:t>
          </a:r>
          <a:endParaRPr lang="en-BE" sz="1500" kern="1200" dirty="0"/>
        </a:p>
      </dsp:txBody>
      <dsp:txXfrm rot="-5400000">
        <a:off x="2415400" y="974955"/>
        <a:ext cx="1120516" cy="1120516"/>
      </dsp:txXfrm>
    </dsp:sp>
    <dsp:sp modelId="{19FB035F-2D00-47ED-9FE5-8C1BC23C58BF}">
      <dsp:nvSpPr>
        <dsp:cNvPr id="0" name=""/>
        <dsp:cNvSpPr/>
      </dsp:nvSpPr>
      <dsp:spPr>
        <a:xfrm rot="10800000">
          <a:off x="2415400" y="2168665"/>
          <a:ext cx="1584649" cy="1584649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Event</a:t>
          </a:r>
          <a:endParaRPr lang="en-BE" sz="1500" kern="1200" dirty="0"/>
        </a:p>
      </dsp:txBody>
      <dsp:txXfrm rot="10800000">
        <a:off x="2415400" y="2168665"/>
        <a:ext cx="1120516" cy="1120516"/>
      </dsp:txXfrm>
    </dsp:sp>
    <dsp:sp modelId="{19DF9B07-91D2-4651-8EE4-DF34CF65A0F5}">
      <dsp:nvSpPr>
        <dsp:cNvPr id="0" name=""/>
        <dsp:cNvSpPr/>
      </dsp:nvSpPr>
      <dsp:spPr>
        <a:xfrm rot="16200000">
          <a:off x="757557" y="2168665"/>
          <a:ext cx="1584649" cy="1584649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Timestamp</a:t>
          </a:r>
          <a:endParaRPr lang="en-BE" sz="1500" kern="1200" dirty="0"/>
        </a:p>
      </dsp:txBody>
      <dsp:txXfrm rot="5400000">
        <a:off x="1221690" y="2168665"/>
        <a:ext cx="1120516" cy="1120516"/>
      </dsp:txXfrm>
    </dsp:sp>
    <dsp:sp modelId="{86083F1E-56CC-4631-8557-3D2D54D04795}">
      <dsp:nvSpPr>
        <dsp:cNvPr id="0" name=""/>
        <dsp:cNvSpPr/>
      </dsp:nvSpPr>
      <dsp:spPr>
        <a:xfrm>
          <a:off x="2105241" y="1802695"/>
          <a:ext cx="547124" cy="475760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FAC2820C-AD15-4DB2-A573-BADD263C549F}">
      <dsp:nvSpPr>
        <dsp:cNvPr id="0" name=""/>
        <dsp:cNvSpPr/>
      </dsp:nvSpPr>
      <dsp:spPr>
        <a:xfrm rot="10800000">
          <a:off x="2105241" y="1985680"/>
          <a:ext cx="547124" cy="475760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F54-B08B-4E2A-B920-0A3669AF65CC}" type="datetimeFigureOut">
              <a:rPr lang="en-BE" smtClean="0"/>
              <a:t>10/11/2022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A4123-7A58-4DF3-807D-C3491502185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057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Mining is part of Power Automate and the larger Power Platform umbrella.</a:t>
            </a:r>
          </a:p>
          <a:p>
            <a:r>
              <a:rPr lang="en-US" dirty="0"/>
              <a:t>Building on the citizen developer philosophy, we want to democratize Process Mining, make it available to Pedro from Accounting and Phil from Sales.</a:t>
            </a:r>
          </a:p>
          <a:p>
            <a:r>
              <a:rPr lang="en-US" dirty="0"/>
              <a:t>Not just for data scientists anymore.</a:t>
            </a:r>
          </a:p>
          <a:p>
            <a:endParaRPr lang="en-US" dirty="0"/>
          </a:p>
          <a:p>
            <a:r>
              <a:rPr lang="en-US" dirty="0"/>
              <a:t>It’s not to say that complex scenarios are not possible, they are and they will need professional help.</a:t>
            </a:r>
          </a:p>
          <a:p>
            <a:r>
              <a:rPr lang="en-US" dirty="0"/>
              <a:t>Bu the difference is that professionals would be able to work more efficiently and serve a larger pool of customers.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1262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030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Mining comes to Canvas Apps soon to mine user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6206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Mining comes to Canvas Apps soon to mine user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118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Mining comes to Canvas Apps soon to mine user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880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Mining comes to Canvas Apps soon to mine user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7997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B34C6E-5A2C-0487-69AA-05A3C6B727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06500"/>
            <a:ext cx="12192000" cy="4886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8CB94B-FDD2-B947-89A5-8C0EC2DA4C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08" y="411921"/>
            <a:ext cx="2008062" cy="478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DD68A7-1607-A505-66C3-74C810199091}"/>
              </a:ext>
            </a:extLst>
          </p:cNvPr>
          <p:cNvSpPr txBox="1"/>
          <p:nvPr userDrawn="1"/>
        </p:nvSpPr>
        <p:spPr>
          <a:xfrm>
            <a:off x="695400" y="6336762"/>
            <a:ext cx="273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Muli Regular"/>
              </a:rPr>
              <a:t>www.directions4partners.com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8BC811E-AF51-AF9B-8B56-DC82017D60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2924175"/>
            <a:ext cx="6408787" cy="7207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Oswald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Title Slide Heading Here</a:t>
            </a:r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BDE116F-07F5-A29F-940D-8E77E8085F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3672582"/>
            <a:ext cx="6408787" cy="112457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02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70B61FC-2367-7222-4CF9-129E81D43F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6276" y="1340768"/>
            <a:ext cx="5083174" cy="115212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  <a:latin typeface="Oswald" pitchFamily="2" charset="0"/>
                <a:cs typeface="Suisse int'l Bold" panose="020B0804000000000000" pitchFamily="34" charset="-78"/>
              </a:defRPr>
            </a:lvl1pPr>
          </a:lstStyle>
          <a:p>
            <a:pPr lvl="0"/>
            <a:r>
              <a:rPr lang="en-GB" dirty="0"/>
              <a:t>Add Your Slide Heading Here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AC9CDB4-42EC-4038-7744-8FE1868C75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5428" y="6103590"/>
            <a:ext cx="555221" cy="555533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F5E4BCF-0D11-0BBC-496E-CC04F6665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276" y="2733948"/>
            <a:ext cx="5095874" cy="321533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CCD9D1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Suisse int'l" panose="020B0504000000000000" pitchFamily="34" charset="0"/>
              </a:defRPr>
            </a:lvl1pPr>
          </a:lstStyle>
          <a:p>
            <a:pPr lvl="0"/>
            <a:r>
              <a:rPr lang="en-GB" dirty="0"/>
              <a:t>Add Text Here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E4ECE6E3-915A-FE12-CD94-A7903E8EA84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168655" y="620713"/>
            <a:ext cx="5256583" cy="56165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3965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orient="horz" pos="3929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2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AE365756-C29B-27E6-CC10-5070273BAF5C}"/>
              </a:ext>
            </a:extLst>
          </p:cNvPr>
          <p:cNvSpPr/>
          <p:nvPr userDrawn="1"/>
        </p:nvSpPr>
        <p:spPr>
          <a:xfrm>
            <a:off x="5762445" y="1628800"/>
            <a:ext cx="667110" cy="667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818C2-095B-C219-0754-CAE9AAC26769}"/>
              </a:ext>
            </a:extLst>
          </p:cNvPr>
          <p:cNvSpPr txBox="1"/>
          <p:nvPr userDrawn="1"/>
        </p:nvSpPr>
        <p:spPr>
          <a:xfrm>
            <a:off x="5844969" y="1639659"/>
            <a:ext cx="50206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6000" dirty="0">
                <a:solidFill>
                  <a:schemeClr val="tx1"/>
                </a:solidFill>
                <a:latin typeface="Suisse int'l" panose="020B0504000000000000" pitchFamily="34" charset="0"/>
              </a:rPr>
              <a:t>“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1AA95B4F-F57F-F5B2-767D-97906511D0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544" y="2572519"/>
            <a:ext cx="8208912" cy="20086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  <a:latin typeface="Muli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644163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74">
          <p15:clr>
            <a:srgbClr val="FBAE40"/>
          </p15:clr>
        </p15:guide>
        <p15:guide id="3" pos="71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3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AE365756-C29B-27E6-CC10-5070273BAF5C}"/>
              </a:ext>
            </a:extLst>
          </p:cNvPr>
          <p:cNvSpPr/>
          <p:nvPr userDrawn="1"/>
        </p:nvSpPr>
        <p:spPr>
          <a:xfrm>
            <a:off x="5762445" y="1628800"/>
            <a:ext cx="667110" cy="667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818C2-095B-C219-0754-CAE9AAC26769}"/>
              </a:ext>
            </a:extLst>
          </p:cNvPr>
          <p:cNvSpPr txBox="1"/>
          <p:nvPr userDrawn="1"/>
        </p:nvSpPr>
        <p:spPr>
          <a:xfrm>
            <a:off x="5844969" y="1639659"/>
            <a:ext cx="50206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6000" dirty="0">
                <a:solidFill>
                  <a:schemeClr val="tx1"/>
                </a:solidFill>
                <a:latin typeface="Suisse int'l" panose="020B0504000000000000" pitchFamily="34" charset="0"/>
              </a:rPr>
              <a:t>“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1AA95B4F-F57F-F5B2-767D-97906511D0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544" y="2572519"/>
            <a:ext cx="8208912" cy="20086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  <a:latin typeface="Muli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084108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74">
          <p15:clr>
            <a:srgbClr val="FBAE40"/>
          </p15:clr>
        </p15:guide>
        <p15:guide id="3" pos="710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4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AE365756-C29B-27E6-CC10-5070273BAF5C}"/>
              </a:ext>
            </a:extLst>
          </p:cNvPr>
          <p:cNvSpPr/>
          <p:nvPr userDrawn="1"/>
        </p:nvSpPr>
        <p:spPr>
          <a:xfrm>
            <a:off x="5762445" y="1628800"/>
            <a:ext cx="667110" cy="667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818C2-095B-C219-0754-CAE9AAC26769}"/>
              </a:ext>
            </a:extLst>
          </p:cNvPr>
          <p:cNvSpPr txBox="1"/>
          <p:nvPr userDrawn="1"/>
        </p:nvSpPr>
        <p:spPr>
          <a:xfrm>
            <a:off x="5844969" y="1639659"/>
            <a:ext cx="50206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6000" dirty="0">
                <a:solidFill>
                  <a:schemeClr val="tx1"/>
                </a:solidFill>
                <a:latin typeface="Suisse int'l" panose="020B0504000000000000" pitchFamily="34" charset="0"/>
              </a:rPr>
              <a:t>“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1AA95B4F-F57F-F5B2-767D-97906511D0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544" y="2572519"/>
            <a:ext cx="8208912" cy="20086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  <a:latin typeface="Muli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015831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74">
          <p15:clr>
            <a:srgbClr val="FBAE40"/>
          </p15:clr>
        </p15:guide>
        <p15:guide id="3" pos="71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1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943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A32BDE-F4CA-AD1E-851F-F990CCD504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694" y="231283"/>
            <a:ext cx="629680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6D3C3E-F87A-4778-9782-4D0F38203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94" y="1651819"/>
            <a:ext cx="6296805" cy="2138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8E553D-023A-D80E-5528-04BAD9BB72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49488" y="4006082"/>
            <a:ext cx="5599012" cy="222676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42FA331-B035-13BF-2441-679A23D09D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 rot="20457976">
            <a:off x="7639888" y="1384449"/>
            <a:ext cx="3568792" cy="3349003"/>
          </a:xfrm>
          <a:prstGeom prst="pentagon">
            <a:avLst/>
          </a:prstGeom>
          <a:solidFill>
            <a:srgbClr val="DBDBDB">
              <a:alpha val="65098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4503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45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2E03-B9E7-426C-A511-738C6F09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F8E6-9EDE-45FD-8740-7466574E2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26FEE-3CAE-4AFB-A8EC-7ECA49796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2311C-8F05-40E2-A9D9-B9BFF40C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0C7D-DBD9-4220-93C4-B433C0F1CE6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87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3310-DD18-4656-B7CC-A8D86E16E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77593-523A-437E-869F-5FEA54282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746D6-059C-4C5F-A7C9-22E2DF9D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0C7D-DBD9-4220-93C4-B433C0F1CE6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553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90D9812-BC7B-7B90-D55F-519FD17992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B45B5F-C720-AB79-3C10-425209B7DD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1607" y="3356992"/>
            <a:ext cx="6408787" cy="72072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Oswald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Title Slide Heading Here</a:t>
            </a:r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59F0202-D450-0788-E0D9-7141FAFECF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607" y="4105399"/>
            <a:ext cx="6408787" cy="11245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08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63AF72-0DEC-A1B3-36C4-B6BBDE4F61A8}"/>
              </a:ext>
            </a:extLst>
          </p:cNvPr>
          <p:cNvSpPr/>
          <p:nvPr userDrawn="1"/>
        </p:nvSpPr>
        <p:spPr>
          <a:xfrm>
            <a:off x="0" y="0"/>
            <a:ext cx="4871864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291491DA-0B18-11DB-E71B-A14A7ADF2D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401" y="2564905"/>
            <a:ext cx="3240360" cy="17281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Oswald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Agenda Slide Heading Here</a:t>
            </a:r>
            <a:endParaRPr lang="en-GB" dirty="0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B1D9C2E4-D374-E8A9-3D71-7108BEAFD9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5428" y="6103590"/>
            <a:ext cx="555221" cy="55553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60F3700-A28E-709A-3B64-217266CE7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980728"/>
            <a:ext cx="5976664" cy="4896544"/>
          </a:xfrm>
        </p:spPr>
        <p:txBody>
          <a:bodyPr anchor="ctr">
            <a:noAutofit/>
          </a:bodyPr>
          <a:lstStyle>
            <a:lvl1pPr marL="342900" indent="-34290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b="0">
                <a:solidFill>
                  <a:schemeClr val="tx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55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div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761AD1-CD61-90A2-1CDA-E451C357CD5D}"/>
              </a:ext>
            </a:extLst>
          </p:cNvPr>
          <p:cNvSpPr/>
          <p:nvPr userDrawn="1"/>
        </p:nvSpPr>
        <p:spPr>
          <a:xfrm>
            <a:off x="766763" y="1988840"/>
            <a:ext cx="2642874" cy="4104456"/>
          </a:xfrm>
          <a:prstGeom prst="rect">
            <a:avLst/>
          </a:prstGeom>
          <a:solidFill>
            <a:srgbClr val="E81123"/>
          </a:solidFill>
          <a:ln>
            <a:noFill/>
          </a:ln>
          <a:effectLst>
            <a:outerShdw blurRad="381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F53C9-1C86-68EE-FB1B-841BAC2433A2}"/>
              </a:ext>
            </a:extLst>
          </p:cNvPr>
          <p:cNvSpPr/>
          <p:nvPr userDrawn="1"/>
        </p:nvSpPr>
        <p:spPr>
          <a:xfrm>
            <a:off x="3438630" y="1988840"/>
            <a:ext cx="2642874" cy="4104456"/>
          </a:xfrm>
          <a:prstGeom prst="rect">
            <a:avLst/>
          </a:prstGeom>
          <a:solidFill>
            <a:srgbClr val="FF8C00"/>
          </a:solidFill>
          <a:ln>
            <a:noFill/>
          </a:ln>
          <a:effectLst>
            <a:outerShdw blurRad="381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02E75-BBA7-883A-5671-3C2CDFC03B01}"/>
              </a:ext>
            </a:extLst>
          </p:cNvPr>
          <p:cNvSpPr/>
          <p:nvPr userDrawn="1"/>
        </p:nvSpPr>
        <p:spPr>
          <a:xfrm>
            <a:off x="6110496" y="1988840"/>
            <a:ext cx="2642874" cy="4104456"/>
          </a:xfrm>
          <a:prstGeom prst="rect">
            <a:avLst/>
          </a:prstGeom>
          <a:solidFill>
            <a:srgbClr val="0078D7"/>
          </a:solidFill>
          <a:ln>
            <a:noFill/>
          </a:ln>
          <a:effectLst>
            <a:outerShdw blurRad="381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133A2E-52E3-227E-40EE-B4D48C0215D4}"/>
              </a:ext>
            </a:extLst>
          </p:cNvPr>
          <p:cNvSpPr/>
          <p:nvPr userDrawn="1"/>
        </p:nvSpPr>
        <p:spPr>
          <a:xfrm>
            <a:off x="8782364" y="1988840"/>
            <a:ext cx="2642874" cy="4104456"/>
          </a:xfrm>
          <a:prstGeom prst="rect">
            <a:avLst/>
          </a:prstGeom>
          <a:solidFill>
            <a:srgbClr val="107C10"/>
          </a:solidFill>
          <a:ln>
            <a:noFill/>
          </a:ln>
          <a:effectLst>
            <a:outerShdw blurRad="381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FD3A2C6A-7917-D63A-5975-A8D386D6C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5428" y="6103590"/>
            <a:ext cx="555221" cy="555533"/>
          </a:xfrm>
          <a:prstGeom prst="rect">
            <a:avLst/>
          </a:prstGeom>
        </p:spPr>
      </p:pic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062AA7A-87E2-AB0C-04F8-9069A24978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400" y="514772"/>
            <a:ext cx="10729192" cy="6480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  <a:latin typeface="Oswald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Add Slide Heading Here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653EA48C-7A41-59C0-5C10-5E65A187AE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400" y="1181100"/>
            <a:ext cx="10734600" cy="55245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400" b="0">
                <a:solidFill>
                  <a:schemeClr val="tx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072EBB0-0D1B-2BA1-0149-123322A571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0935" y="2785110"/>
            <a:ext cx="2234530" cy="310896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400" b="0">
                <a:solidFill>
                  <a:schemeClr val="bg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96E7448C-7662-F1C6-CAF6-25E168F86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0935" y="2470036"/>
            <a:ext cx="2234530" cy="288032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Muli Bold" panose="000008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Point Heading Here</a:t>
            </a:r>
            <a:endParaRPr lang="en-GB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542D114-DEC1-80ED-CFE3-FBFC352297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2802" y="2785110"/>
            <a:ext cx="2234530" cy="310896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400" b="0">
                <a:solidFill>
                  <a:schemeClr val="bg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F84F910-C979-5F4C-84F2-A0EF2F84A6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2802" y="2470036"/>
            <a:ext cx="2234530" cy="288032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Muli Bold" panose="000008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Point Heading Here</a:t>
            </a:r>
            <a:endParaRPr lang="en-GB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40CAB71-D6C1-FFAC-358C-B7C1E30F51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4668" y="2785110"/>
            <a:ext cx="2234530" cy="310896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400" b="0">
                <a:solidFill>
                  <a:schemeClr val="bg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887E1A-1CCD-341A-0D71-71C7BEC4D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4668" y="2470036"/>
            <a:ext cx="2234530" cy="288032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Muli Bold" panose="000008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Point Heading Here</a:t>
            </a:r>
            <a:endParaRPr lang="en-GB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5937DDCD-3DF7-39CB-AD8F-76D3286029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6536" y="2785110"/>
            <a:ext cx="2234530" cy="310896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400" b="0">
                <a:solidFill>
                  <a:schemeClr val="bg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2C4493DD-612F-10FC-9B22-3E952D4AFB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6536" y="2470036"/>
            <a:ext cx="2234530" cy="288032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Muli Bold" panose="000008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Point Heading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354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div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B8EF7B3-1ED1-B57D-887A-CAF01B4006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66763" y="1916832"/>
            <a:ext cx="2642874" cy="1802482"/>
          </a:xfrm>
          <a:custGeom>
            <a:avLst/>
            <a:gdLst>
              <a:gd name="connsiteX0" fmla="*/ 0 w 2642874"/>
              <a:gd name="connsiteY0" fmla="*/ 0 h 1802482"/>
              <a:gd name="connsiteX1" fmla="*/ 2642874 w 2642874"/>
              <a:gd name="connsiteY1" fmla="*/ 0 h 1802482"/>
              <a:gd name="connsiteX2" fmla="*/ 2642874 w 2642874"/>
              <a:gd name="connsiteY2" fmla="*/ 1802482 h 1802482"/>
              <a:gd name="connsiteX3" fmla="*/ 0 w 2642874"/>
              <a:gd name="connsiteY3" fmla="*/ 1802482 h 180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2874" h="1802482">
                <a:moveTo>
                  <a:pt x="0" y="0"/>
                </a:moveTo>
                <a:lnTo>
                  <a:pt x="2642874" y="0"/>
                </a:lnTo>
                <a:lnTo>
                  <a:pt x="2642874" y="1802482"/>
                </a:lnTo>
                <a:lnTo>
                  <a:pt x="0" y="18024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9C3AE2F9-5158-7A42-23BD-8F80A396AE0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38630" y="1916832"/>
            <a:ext cx="2642874" cy="1802482"/>
          </a:xfrm>
          <a:custGeom>
            <a:avLst/>
            <a:gdLst>
              <a:gd name="connsiteX0" fmla="*/ 0 w 2642874"/>
              <a:gd name="connsiteY0" fmla="*/ 0 h 1802482"/>
              <a:gd name="connsiteX1" fmla="*/ 2642874 w 2642874"/>
              <a:gd name="connsiteY1" fmla="*/ 0 h 1802482"/>
              <a:gd name="connsiteX2" fmla="*/ 2642874 w 2642874"/>
              <a:gd name="connsiteY2" fmla="*/ 1802482 h 1802482"/>
              <a:gd name="connsiteX3" fmla="*/ 0 w 2642874"/>
              <a:gd name="connsiteY3" fmla="*/ 1802482 h 180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2874" h="1802482">
                <a:moveTo>
                  <a:pt x="0" y="0"/>
                </a:moveTo>
                <a:lnTo>
                  <a:pt x="2642874" y="0"/>
                </a:lnTo>
                <a:lnTo>
                  <a:pt x="2642874" y="1802482"/>
                </a:lnTo>
                <a:lnTo>
                  <a:pt x="0" y="18024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DD31CF33-8552-C8E0-F22C-F38C3ECD91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10496" y="1916832"/>
            <a:ext cx="2642874" cy="1802482"/>
          </a:xfrm>
          <a:custGeom>
            <a:avLst/>
            <a:gdLst>
              <a:gd name="connsiteX0" fmla="*/ 0 w 2642874"/>
              <a:gd name="connsiteY0" fmla="*/ 0 h 1802482"/>
              <a:gd name="connsiteX1" fmla="*/ 2642874 w 2642874"/>
              <a:gd name="connsiteY1" fmla="*/ 0 h 1802482"/>
              <a:gd name="connsiteX2" fmla="*/ 2642874 w 2642874"/>
              <a:gd name="connsiteY2" fmla="*/ 1802482 h 1802482"/>
              <a:gd name="connsiteX3" fmla="*/ 0 w 2642874"/>
              <a:gd name="connsiteY3" fmla="*/ 1802482 h 180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2874" h="1802482">
                <a:moveTo>
                  <a:pt x="0" y="0"/>
                </a:moveTo>
                <a:lnTo>
                  <a:pt x="2642874" y="0"/>
                </a:lnTo>
                <a:lnTo>
                  <a:pt x="2642874" y="1802482"/>
                </a:lnTo>
                <a:lnTo>
                  <a:pt x="0" y="18024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C1F126CC-4AAC-A85C-C29D-25858C427DB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782364" y="1916832"/>
            <a:ext cx="2642874" cy="1802482"/>
          </a:xfrm>
          <a:custGeom>
            <a:avLst/>
            <a:gdLst>
              <a:gd name="connsiteX0" fmla="*/ 0 w 2642874"/>
              <a:gd name="connsiteY0" fmla="*/ 0 h 1802482"/>
              <a:gd name="connsiteX1" fmla="*/ 2642874 w 2642874"/>
              <a:gd name="connsiteY1" fmla="*/ 0 h 1802482"/>
              <a:gd name="connsiteX2" fmla="*/ 2642874 w 2642874"/>
              <a:gd name="connsiteY2" fmla="*/ 1802482 h 1802482"/>
              <a:gd name="connsiteX3" fmla="*/ 0 w 2642874"/>
              <a:gd name="connsiteY3" fmla="*/ 1802482 h 180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2874" h="1802482">
                <a:moveTo>
                  <a:pt x="0" y="0"/>
                </a:moveTo>
                <a:lnTo>
                  <a:pt x="2642874" y="0"/>
                </a:lnTo>
                <a:lnTo>
                  <a:pt x="2642874" y="1802482"/>
                </a:lnTo>
                <a:lnTo>
                  <a:pt x="0" y="18024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61AD1-CD61-90A2-1CDA-E451C357CD5D}"/>
              </a:ext>
            </a:extLst>
          </p:cNvPr>
          <p:cNvSpPr/>
          <p:nvPr userDrawn="1"/>
        </p:nvSpPr>
        <p:spPr>
          <a:xfrm>
            <a:off x="766763" y="3714750"/>
            <a:ext cx="2642874" cy="2378546"/>
          </a:xfrm>
          <a:prstGeom prst="rect">
            <a:avLst/>
          </a:prstGeom>
          <a:solidFill>
            <a:srgbClr val="E81123"/>
          </a:solidFill>
          <a:ln>
            <a:noFill/>
          </a:ln>
          <a:effectLst>
            <a:outerShdw blurRad="381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F53C9-1C86-68EE-FB1B-841BAC2433A2}"/>
              </a:ext>
            </a:extLst>
          </p:cNvPr>
          <p:cNvSpPr/>
          <p:nvPr userDrawn="1"/>
        </p:nvSpPr>
        <p:spPr>
          <a:xfrm>
            <a:off x="3438630" y="3714750"/>
            <a:ext cx="2642874" cy="2378546"/>
          </a:xfrm>
          <a:prstGeom prst="rect">
            <a:avLst/>
          </a:prstGeom>
          <a:solidFill>
            <a:srgbClr val="FF8C00"/>
          </a:solidFill>
          <a:ln>
            <a:noFill/>
          </a:ln>
          <a:effectLst>
            <a:outerShdw blurRad="381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02E75-BBA7-883A-5671-3C2CDFC03B01}"/>
              </a:ext>
            </a:extLst>
          </p:cNvPr>
          <p:cNvSpPr/>
          <p:nvPr userDrawn="1"/>
        </p:nvSpPr>
        <p:spPr>
          <a:xfrm>
            <a:off x="6110496" y="3714750"/>
            <a:ext cx="2642874" cy="2378546"/>
          </a:xfrm>
          <a:prstGeom prst="rect">
            <a:avLst/>
          </a:prstGeom>
          <a:solidFill>
            <a:srgbClr val="0078D7"/>
          </a:solidFill>
          <a:ln>
            <a:noFill/>
          </a:ln>
          <a:effectLst>
            <a:outerShdw blurRad="381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133A2E-52E3-227E-40EE-B4D48C0215D4}"/>
              </a:ext>
            </a:extLst>
          </p:cNvPr>
          <p:cNvSpPr/>
          <p:nvPr userDrawn="1"/>
        </p:nvSpPr>
        <p:spPr>
          <a:xfrm>
            <a:off x="8782364" y="3714750"/>
            <a:ext cx="2642874" cy="2378546"/>
          </a:xfrm>
          <a:prstGeom prst="rect">
            <a:avLst/>
          </a:prstGeom>
          <a:solidFill>
            <a:srgbClr val="107C10"/>
          </a:solidFill>
          <a:ln>
            <a:noFill/>
          </a:ln>
          <a:effectLst>
            <a:outerShdw blurRad="381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FD3A2C6A-7917-D63A-5975-A8D386D6C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5428" y="6103590"/>
            <a:ext cx="555221" cy="555533"/>
          </a:xfrm>
          <a:prstGeom prst="rect">
            <a:avLst/>
          </a:prstGeom>
        </p:spPr>
      </p:pic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062AA7A-87E2-AB0C-04F8-9069A24978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400" y="514772"/>
            <a:ext cx="10729192" cy="6480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  <a:latin typeface="Oswald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Add Slide Heading Here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653EA48C-7A41-59C0-5C10-5E65A187AE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400" y="1181100"/>
            <a:ext cx="10734600" cy="55245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400" b="0">
                <a:solidFill>
                  <a:schemeClr val="tx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072EBB0-0D1B-2BA1-0149-123322A571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0935" y="4267200"/>
            <a:ext cx="2234530" cy="16268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400" b="0">
                <a:solidFill>
                  <a:schemeClr val="bg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96E7448C-7662-F1C6-CAF6-25E168F86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0935" y="3936886"/>
            <a:ext cx="2234530" cy="288032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Muli Bold" panose="000008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Point Heading Here</a:t>
            </a:r>
            <a:endParaRPr lang="en-GB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542D114-DEC1-80ED-CFE3-FBFC352297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2802" y="4267200"/>
            <a:ext cx="2234530" cy="16268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400" b="0">
                <a:solidFill>
                  <a:schemeClr val="bg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F84F910-C979-5F4C-84F2-A0EF2F84A6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2802" y="3936886"/>
            <a:ext cx="2234530" cy="288032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Muli Bold" panose="000008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Point Heading Here</a:t>
            </a:r>
            <a:endParaRPr lang="en-GB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40CAB71-D6C1-FFAC-358C-B7C1E30F51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4668" y="4267200"/>
            <a:ext cx="2234530" cy="16268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400" b="0">
                <a:solidFill>
                  <a:schemeClr val="bg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887E1A-1CCD-341A-0D71-71C7BEC4D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4668" y="3936886"/>
            <a:ext cx="2234530" cy="288032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Muli Bold" panose="000008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Point Heading Here</a:t>
            </a:r>
            <a:endParaRPr lang="en-GB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5937DDCD-3DF7-39CB-AD8F-76D3286029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6536" y="4267200"/>
            <a:ext cx="2234530" cy="16268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400" b="0">
                <a:solidFill>
                  <a:schemeClr val="bg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2C4493DD-612F-10FC-9B22-3E952D4AFB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6536" y="3936886"/>
            <a:ext cx="2234530" cy="288032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Muli Bold" panose="000008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Point Heading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046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FD3A2C6A-7917-D63A-5975-A8D386D6C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5428" y="6103590"/>
            <a:ext cx="555221" cy="555533"/>
          </a:xfrm>
          <a:prstGeom prst="rect">
            <a:avLst/>
          </a:prstGeom>
        </p:spPr>
      </p:pic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062AA7A-87E2-AB0C-04F8-9069A24978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400" y="514772"/>
            <a:ext cx="10729192" cy="6480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  <a:latin typeface="Oswald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Add Slide Heading Here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653EA48C-7A41-59C0-5C10-5E65A187AE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400" y="1181100"/>
            <a:ext cx="10734600" cy="55245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400" b="0">
                <a:solidFill>
                  <a:schemeClr val="tx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3C717B73-6D72-4CBE-8D6F-6D48B89EA0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400" y="2184400"/>
            <a:ext cx="5184576" cy="3332832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400" b="0">
                <a:solidFill>
                  <a:schemeClr val="tx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67944E19-1700-4870-C7FA-ECE0CB486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0662" y="2184400"/>
            <a:ext cx="5184576" cy="3332832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400" b="0">
                <a:solidFill>
                  <a:schemeClr val="tx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296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6402CDE-BFEA-CC8F-8E24-1392573541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latin typeface="Muli Bold" panose="00000800000000000000" pitchFamily="2" charset="0"/>
              </a:defRPr>
            </a:lvl1pPr>
          </a:lstStyle>
          <a:p>
            <a:r>
              <a:rPr lang="en-GB" dirty="0"/>
              <a:t> Add Screenshot Here</a:t>
            </a:r>
          </a:p>
        </p:txBody>
      </p:sp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FD3A2C6A-7917-D63A-5975-A8D386D6C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5428" y="6103590"/>
            <a:ext cx="555221" cy="555533"/>
          </a:xfrm>
          <a:prstGeom prst="rect">
            <a:avLst/>
          </a:prstGeom>
        </p:spPr>
      </p:pic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062AA7A-87E2-AB0C-04F8-9069A24978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400" y="514772"/>
            <a:ext cx="5184576" cy="6480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  <a:latin typeface="Oswald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Add Slide Heading Here</a:t>
            </a:r>
            <a:endParaRPr lang="en-GB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515E174-ED3F-81DA-D40B-3CAD583E61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400" y="1700808"/>
            <a:ext cx="5184576" cy="4392488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3"/>
              </a:buBlip>
              <a:tabLst/>
              <a:defRPr sz="1400" b="0">
                <a:solidFill>
                  <a:schemeClr val="tx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Must be under 30 (today)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 at a partner (partner email) 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Participate in a Young in Dynamics roundtable to give feedback 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421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82127E8-FE58-5EDB-1389-AFCC1AEC53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2567498" cy="3717032"/>
          </a:xfrm>
          <a:custGeom>
            <a:avLst/>
            <a:gdLst>
              <a:gd name="connsiteX0" fmla="*/ 0 w 2567498"/>
              <a:gd name="connsiteY0" fmla="*/ 0 h 3717032"/>
              <a:gd name="connsiteX1" fmla="*/ 2567498 w 2567498"/>
              <a:gd name="connsiteY1" fmla="*/ 0 h 3717032"/>
              <a:gd name="connsiteX2" fmla="*/ 2567498 w 2567498"/>
              <a:gd name="connsiteY2" fmla="*/ 3717032 h 3717032"/>
              <a:gd name="connsiteX3" fmla="*/ 0 w 2567498"/>
              <a:gd name="connsiteY3" fmla="*/ 3717032 h 371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7498" h="3717032">
                <a:moveTo>
                  <a:pt x="0" y="0"/>
                </a:moveTo>
                <a:lnTo>
                  <a:pt x="2567498" y="0"/>
                </a:lnTo>
                <a:lnTo>
                  <a:pt x="2567498" y="3717032"/>
                </a:lnTo>
                <a:lnTo>
                  <a:pt x="0" y="371703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9E46070-A624-3F39-7F82-295AA5ED91A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3759200"/>
            <a:ext cx="2567498" cy="3098800"/>
          </a:xfrm>
          <a:custGeom>
            <a:avLst/>
            <a:gdLst>
              <a:gd name="connsiteX0" fmla="*/ 0 w 2567498"/>
              <a:gd name="connsiteY0" fmla="*/ 0 h 3098800"/>
              <a:gd name="connsiteX1" fmla="*/ 2567498 w 2567498"/>
              <a:gd name="connsiteY1" fmla="*/ 0 h 3098800"/>
              <a:gd name="connsiteX2" fmla="*/ 2567498 w 2567498"/>
              <a:gd name="connsiteY2" fmla="*/ 3098800 h 3098800"/>
              <a:gd name="connsiteX3" fmla="*/ 0 w 2567498"/>
              <a:gd name="connsiteY3" fmla="*/ 30988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7498" h="3098800">
                <a:moveTo>
                  <a:pt x="0" y="0"/>
                </a:moveTo>
                <a:lnTo>
                  <a:pt x="2567498" y="0"/>
                </a:lnTo>
                <a:lnTo>
                  <a:pt x="2567498" y="3098800"/>
                </a:lnTo>
                <a:lnTo>
                  <a:pt x="0" y="3098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BE71016-73F2-71F9-21E7-89A56FE981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13078" y="0"/>
            <a:ext cx="2567498" cy="3098800"/>
          </a:xfrm>
          <a:custGeom>
            <a:avLst/>
            <a:gdLst>
              <a:gd name="connsiteX0" fmla="*/ 0 w 2567498"/>
              <a:gd name="connsiteY0" fmla="*/ 0 h 3098800"/>
              <a:gd name="connsiteX1" fmla="*/ 2567498 w 2567498"/>
              <a:gd name="connsiteY1" fmla="*/ 0 h 3098800"/>
              <a:gd name="connsiteX2" fmla="*/ 2567498 w 2567498"/>
              <a:gd name="connsiteY2" fmla="*/ 3098800 h 3098800"/>
              <a:gd name="connsiteX3" fmla="*/ 0 w 2567498"/>
              <a:gd name="connsiteY3" fmla="*/ 30988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7498" h="3098800">
                <a:moveTo>
                  <a:pt x="0" y="0"/>
                </a:moveTo>
                <a:lnTo>
                  <a:pt x="2567498" y="0"/>
                </a:lnTo>
                <a:lnTo>
                  <a:pt x="2567498" y="3098800"/>
                </a:lnTo>
                <a:lnTo>
                  <a:pt x="0" y="3098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5C30ED1-4F86-31C8-F941-967F70AEE8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13078" y="3140968"/>
            <a:ext cx="2567498" cy="3717032"/>
          </a:xfrm>
          <a:custGeom>
            <a:avLst/>
            <a:gdLst>
              <a:gd name="connsiteX0" fmla="*/ 0 w 2567498"/>
              <a:gd name="connsiteY0" fmla="*/ 0 h 3717032"/>
              <a:gd name="connsiteX1" fmla="*/ 2567498 w 2567498"/>
              <a:gd name="connsiteY1" fmla="*/ 0 h 3717032"/>
              <a:gd name="connsiteX2" fmla="*/ 2567498 w 2567498"/>
              <a:gd name="connsiteY2" fmla="*/ 3717032 h 3717032"/>
              <a:gd name="connsiteX3" fmla="*/ 0 w 2567498"/>
              <a:gd name="connsiteY3" fmla="*/ 3717032 h 371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7498" h="3717032">
                <a:moveTo>
                  <a:pt x="0" y="0"/>
                </a:moveTo>
                <a:lnTo>
                  <a:pt x="2567498" y="0"/>
                </a:lnTo>
                <a:lnTo>
                  <a:pt x="2567498" y="3717032"/>
                </a:lnTo>
                <a:lnTo>
                  <a:pt x="0" y="371703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FD3A2C6A-7917-D63A-5975-A8D386D6C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5428" y="6103590"/>
            <a:ext cx="555221" cy="555533"/>
          </a:xfrm>
          <a:prstGeom prst="rect">
            <a:avLst/>
          </a:prstGeom>
        </p:spPr>
      </p:pic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062AA7A-87E2-AB0C-04F8-9069A24978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400" y="514772"/>
            <a:ext cx="5184576" cy="6480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  <a:latin typeface="Oswald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Add Slide Heading Here</a:t>
            </a:r>
            <a:endParaRPr lang="en-GB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515E174-ED3F-81DA-D40B-3CAD583E61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400" y="2292350"/>
            <a:ext cx="5184576" cy="4088978"/>
          </a:xfrm>
        </p:spPr>
        <p:txBody>
          <a:bodyPr anchor="t">
            <a:noAutofit/>
          </a:bodyPr>
          <a:lstStyle>
            <a:lvl1pPr marL="285750" indent="-28575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Tx/>
              <a:buBlip>
                <a:blip r:embed="rId3"/>
              </a:buBlip>
              <a:defRPr sz="1400" b="0">
                <a:solidFill>
                  <a:schemeClr val="tx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CB36416B-9507-EF2F-D99A-66399A52C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400" y="1181100"/>
            <a:ext cx="5197400" cy="735732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400" b="0">
                <a:solidFill>
                  <a:schemeClr val="tx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892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reensho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8BF18C7-A222-AE4C-DB75-4108D71284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9151" y="1843609"/>
            <a:ext cx="2602387" cy="2497811"/>
          </a:xfrm>
          <a:custGeom>
            <a:avLst/>
            <a:gdLst>
              <a:gd name="connsiteX0" fmla="*/ 0 w 2602387"/>
              <a:gd name="connsiteY0" fmla="*/ 0 h 2497811"/>
              <a:gd name="connsiteX1" fmla="*/ 2602387 w 2602387"/>
              <a:gd name="connsiteY1" fmla="*/ 0 h 2497811"/>
              <a:gd name="connsiteX2" fmla="*/ 2602387 w 2602387"/>
              <a:gd name="connsiteY2" fmla="*/ 2497811 h 2497811"/>
              <a:gd name="connsiteX3" fmla="*/ 0 w 2602387"/>
              <a:gd name="connsiteY3" fmla="*/ 2497811 h 249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387" h="2497811">
                <a:moveTo>
                  <a:pt x="0" y="0"/>
                </a:moveTo>
                <a:lnTo>
                  <a:pt x="2602387" y="0"/>
                </a:lnTo>
                <a:lnTo>
                  <a:pt x="2602387" y="2497811"/>
                </a:lnTo>
                <a:lnTo>
                  <a:pt x="0" y="24978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849BD49-D745-B852-1488-6E774E9CA1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151" y="4369756"/>
            <a:ext cx="2602387" cy="2082365"/>
          </a:xfrm>
          <a:custGeom>
            <a:avLst/>
            <a:gdLst>
              <a:gd name="connsiteX0" fmla="*/ 0 w 2602387"/>
              <a:gd name="connsiteY0" fmla="*/ 0 h 2082365"/>
              <a:gd name="connsiteX1" fmla="*/ 2602387 w 2602387"/>
              <a:gd name="connsiteY1" fmla="*/ 0 h 2082365"/>
              <a:gd name="connsiteX2" fmla="*/ 2602387 w 2602387"/>
              <a:gd name="connsiteY2" fmla="*/ 2082365 h 2082365"/>
              <a:gd name="connsiteX3" fmla="*/ 0 w 2602387"/>
              <a:gd name="connsiteY3" fmla="*/ 2082365 h 208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387" h="2082365">
                <a:moveTo>
                  <a:pt x="0" y="0"/>
                </a:moveTo>
                <a:lnTo>
                  <a:pt x="2602387" y="0"/>
                </a:lnTo>
                <a:lnTo>
                  <a:pt x="2602387" y="2082365"/>
                </a:lnTo>
                <a:lnTo>
                  <a:pt x="0" y="208236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234465E1-3BD0-2B8A-A4F4-505FEBB838C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69589" y="1843609"/>
            <a:ext cx="2602387" cy="2082365"/>
          </a:xfrm>
          <a:custGeom>
            <a:avLst/>
            <a:gdLst>
              <a:gd name="connsiteX0" fmla="*/ 0 w 2602387"/>
              <a:gd name="connsiteY0" fmla="*/ 0 h 2082365"/>
              <a:gd name="connsiteX1" fmla="*/ 2602387 w 2602387"/>
              <a:gd name="connsiteY1" fmla="*/ 0 h 2082365"/>
              <a:gd name="connsiteX2" fmla="*/ 2602387 w 2602387"/>
              <a:gd name="connsiteY2" fmla="*/ 2082365 h 2082365"/>
              <a:gd name="connsiteX3" fmla="*/ 0 w 2602387"/>
              <a:gd name="connsiteY3" fmla="*/ 2082365 h 208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387" h="2082365">
                <a:moveTo>
                  <a:pt x="0" y="0"/>
                </a:moveTo>
                <a:lnTo>
                  <a:pt x="2602387" y="0"/>
                </a:lnTo>
                <a:lnTo>
                  <a:pt x="2602387" y="2082365"/>
                </a:lnTo>
                <a:lnTo>
                  <a:pt x="0" y="208236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B52B598-2AE0-7489-0FA6-30D8D3EEF48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69589" y="3954310"/>
            <a:ext cx="2602387" cy="2497811"/>
          </a:xfrm>
          <a:custGeom>
            <a:avLst/>
            <a:gdLst>
              <a:gd name="connsiteX0" fmla="*/ 0 w 2602387"/>
              <a:gd name="connsiteY0" fmla="*/ 0 h 2497811"/>
              <a:gd name="connsiteX1" fmla="*/ 2602387 w 2602387"/>
              <a:gd name="connsiteY1" fmla="*/ 0 h 2497811"/>
              <a:gd name="connsiteX2" fmla="*/ 2602387 w 2602387"/>
              <a:gd name="connsiteY2" fmla="*/ 2497811 h 2497811"/>
              <a:gd name="connsiteX3" fmla="*/ 0 w 2602387"/>
              <a:gd name="connsiteY3" fmla="*/ 2497811 h 249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387" h="2497811">
                <a:moveTo>
                  <a:pt x="0" y="0"/>
                </a:moveTo>
                <a:lnTo>
                  <a:pt x="2602387" y="0"/>
                </a:lnTo>
                <a:lnTo>
                  <a:pt x="2602387" y="2497811"/>
                </a:lnTo>
                <a:lnTo>
                  <a:pt x="0" y="24978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D33E0D3-4905-7879-0C50-EB7C7CE6F57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70464" y="1843609"/>
            <a:ext cx="2602387" cy="2082365"/>
          </a:xfrm>
          <a:custGeom>
            <a:avLst/>
            <a:gdLst>
              <a:gd name="connsiteX0" fmla="*/ 0 w 2602387"/>
              <a:gd name="connsiteY0" fmla="*/ 0 h 2082365"/>
              <a:gd name="connsiteX1" fmla="*/ 2602387 w 2602387"/>
              <a:gd name="connsiteY1" fmla="*/ 0 h 2082365"/>
              <a:gd name="connsiteX2" fmla="*/ 2602387 w 2602387"/>
              <a:gd name="connsiteY2" fmla="*/ 2082365 h 2082365"/>
              <a:gd name="connsiteX3" fmla="*/ 0 w 2602387"/>
              <a:gd name="connsiteY3" fmla="*/ 2082365 h 208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387" h="2082365">
                <a:moveTo>
                  <a:pt x="0" y="0"/>
                </a:moveTo>
                <a:lnTo>
                  <a:pt x="2602387" y="0"/>
                </a:lnTo>
                <a:lnTo>
                  <a:pt x="2602387" y="2082365"/>
                </a:lnTo>
                <a:lnTo>
                  <a:pt x="0" y="208236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1210387B-964F-053C-B1F6-678AE0B6E52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770464" y="3954310"/>
            <a:ext cx="2602387" cy="2497811"/>
          </a:xfrm>
          <a:custGeom>
            <a:avLst/>
            <a:gdLst>
              <a:gd name="connsiteX0" fmla="*/ 0 w 2602387"/>
              <a:gd name="connsiteY0" fmla="*/ 0 h 2497811"/>
              <a:gd name="connsiteX1" fmla="*/ 2602387 w 2602387"/>
              <a:gd name="connsiteY1" fmla="*/ 0 h 2497811"/>
              <a:gd name="connsiteX2" fmla="*/ 2602387 w 2602387"/>
              <a:gd name="connsiteY2" fmla="*/ 2497811 h 2497811"/>
              <a:gd name="connsiteX3" fmla="*/ 0 w 2602387"/>
              <a:gd name="connsiteY3" fmla="*/ 2497811 h 249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387" h="2497811">
                <a:moveTo>
                  <a:pt x="0" y="0"/>
                </a:moveTo>
                <a:lnTo>
                  <a:pt x="2602387" y="0"/>
                </a:lnTo>
                <a:lnTo>
                  <a:pt x="2602387" y="2497811"/>
                </a:lnTo>
                <a:lnTo>
                  <a:pt x="0" y="24978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4501713-2975-F079-364E-861FC9DF128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20027" y="1843609"/>
            <a:ext cx="2602387" cy="2497811"/>
          </a:xfrm>
          <a:custGeom>
            <a:avLst/>
            <a:gdLst>
              <a:gd name="connsiteX0" fmla="*/ 0 w 2602387"/>
              <a:gd name="connsiteY0" fmla="*/ 0 h 2497811"/>
              <a:gd name="connsiteX1" fmla="*/ 2602387 w 2602387"/>
              <a:gd name="connsiteY1" fmla="*/ 0 h 2497811"/>
              <a:gd name="connsiteX2" fmla="*/ 2602387 w 2602387"/>
              <a:gd name="connsiteY2" fmla="*/ 2497811 h 2497811"/>
              <a:gd name="connsiteX3" fmla="*/ 0 w 2602387"/>
              <a:gd name="connsiteY3" fmla="*/ 2497811 h 249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387" h="2497811">
                <a:moveTo>
                  <a:pt x="0" y="0"/>
                </a:moveTo>
                <a:lnTo>
                  <a:pt x="2602387" y="0"/>
                </a:lnTo>
                <a:lnTo>
                  <a:pt x="2602387" y="2497811"/>
                </a:lnTo>
                <a:lnTo>
                  <a:pt x="0" y="24978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1A5A871-7759-84C0-BEED-7872773BDB1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20027" y="4369756"/>
            <a:ext cx="2602387" cy="2082365"/>
          </a:xfrm>
          <a:custGeom>
            <a:avLst/>
            <a:gdLst>
              <a:gd name="connsiteX0" fmla="*/ 0 w 2602387"/>
              <a:gd name="connsiteY0" fmla="*/ 0 h 2082365"/>
              <a:gd name="connsiteX1" fmla="*/ 2602387 w 2602387"/>
              <a:gd name="connsiteY1" fmla="*/ 0 h 2082365"/>
              <a:gd name="connsiteX2" fmla="*/ 2602387 w 2602387"/>
              <a:gd name="connsiteY2" fmla="*/ 2082365 h 2082365"/>
              <a:gd name="connsiteX3" fmla="*/ 0 w 2602387"/>
              <a:gd name="connsiteY3" fmla="*/ 2082365 h 208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387" h="2082365">
                <a:moveTo>
                  <a:pt x="0" y="0"/>
                </a:moveTo>
                <a:lnTo>
                  <a:pt x="2602387" y="0"/>
                </a:lnTo>
                <a:lnTo>
                  <a:pt x="2602387" y="2082365"/>
                </a:lnTo>
                <a:lnTo>
                  <a:pt x="0" y="208236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FD3A2C6A-7917-D63A-5975-A8D386D6C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5428" y="6103590"/>
            <a:ext cx="555221" cy="555533"/>
          </a:xfrm>
          <a:prstGeom prst="rect">
            <a:avLst/>
          </a:prstGeom>
        </p:spPr>
      </p:pic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062AA7A-87E2-AB0C-04F8-9069A24978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2" y="514772"/>
            <a:ext cx="10658476" cy="6480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  <a:latin typeface="Oswald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Add Slide Heading Here</a:t>
            </a:r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CB36416B-9507-EF2F-D99A-66399A52C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" y="1181100"/>
            <a:ext cx="10658476" cy="59171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400" b="0">
                <a:solidFill>
                  <a:schemeClr val="tx1"/>
                </a:solidFill>
                <a:latin typeface="Muli Regular" panose="00000500000000000000" pitchFamily="2" charset="0"/>
              </a:defRPr>
            </a:lvl1pPr>
            <a:lvl2pPr marL="457200" indent="0">
              <a:buNone/>
              <a:defRPr sz="4000">
                <a:latin typeface="Oswald" pitchFamily="2" charset="0"/>
              </a:defRPr>
            </a:lvl2pPr>
            <a:lvl3pPr marL="914400" indent="0">
              <a:buNone/>
              <a:defRPr sz="4000">
                <a:latin typeface="Oswald" pitchFamily="2" charset="0"/>
              </a:defRPr>
            </a:lvl3pPr>
            <a:lvl4pPr marL="1371600" indent="0">
              <a:buNone/>
              <a:defRPr sz="4000">
                <a:latin typeface="Oswald" pitchFamily="2" charset="0"/>
              </a:defRPr>
            </a:lvl4pPr>
            <a:lvl5pPr marL="1828800" indent="0">
              <a:buNone/>
              <a:defRPr sz="4000">
                <a:latin typeface="Oswald" pitchFamily="2" charset="0"/>
              </a:defRPr>
            </a:lvl5pPr>
          </a:lstStyle>
          <a:p>
            <a:pPr lvl="0"/>
            <a:r>
              <a:rPr lang="en-US" dirty="0"/>
              <a:t>Text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590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DB38F3-97EE-2E97-24F5-0845D7A8A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60387-3202-4A0F-2E8B-7CD9A1A0F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40C48-21B0-BA31-64A9-4DB9B3D82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63BA3-8937-4C89-9F6B-3E8FC7B5BE2E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9DABA-4AC8-03FF-2598-4739D83F7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57408-5654-3788-5A7D-F7EEB59A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8D8F-FE08-4DA2-BFAF-F605521AE8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07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8" r:id="rId3"/>
    <p:sldLayoutId id="2147483650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64" r:id="rId11"/>
    <p:sldLayoutId id="2147483665" r:id="rId12"/>
    <p:sldLayoutId id="2147483666" r:id="rId13"/>
    <p:sldLayoutId id="2147483677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3" userDrawn="1">
          <p15:clr>
            <a:srgbClr val="F26B43"/>
          </p15:clr>
        </p15:guide>
        <p15:guide id="2" pos="71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hyperlink" Target="https://www.youtube.com/watch?v=794sFs-sWF8" TargetMode="External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github.com/Feincraft/TheTracer" TargetMode="External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linkedin.com/company/fasttrackdynamics365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linktr.ee/feincraf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ity next to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069474FA-3158-6DD3-BBDB-399C857F3B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79203E-7D16-2EB9-33BB-7EBF09D9F5CB}"/>
              </a:ext>
            </a:extLst>
          </p:cNvPr>
          <p:cNvSpPr/>
          <p:nvPr/>
        </p:nvSpPr>
        <p:spPr>
          <a:xfrm>
            <a:off x="11832" y="1206500"/>
            <a:ext cx="12192000" cy="489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5E7-842D-4334-588D-04188C1CE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2924175"/>
            <a:ext cx="8064971" cy="720725"/>
          </a:xfrm>
        </p:spPr>
        <p:txBody>
          <a:bodyPr/>
          <a:lstStyle/>
          <a:p>
            <a:r>
              <a:rPr lang="en-GB" dirty="0"/>
              <a:t>Efficient Business Processes with Process Mining</a:t>
            </a:r>
            <a:endParaRPr lang="en-GB" sz="4000" b="1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83117-5EC0-66F5-30AE-A043D560F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4296951"/>
            <a:ext cx="6408787" cy="11245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bg1"/>
                </a:solidFill>
                <a:latin typeface="Muli Regular"/>
              </a:rPr>
              <a:t>Ilya Fainberg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Muli Regular"/>
              </a:rPr>
              <a:t>Sr. Program Manager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chemeClr val="bg1"/>
                </a:solidFill>
                <a:latin typeface="Muli Regular"/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4029474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89709D-458D-86E1-D127-09E2D627312C}"/>
              </a:ext>
            </a:extLst>
          </p:cNvPr>
          <p:cNvSpPr txBox="1">
            <a:spLocks/>
          </p:cNvSpPr>
          <p:nvPr/>
        </p:nvSpPr>
        <p:spPr>
          <a:xfrm>
            <a:off x="505838" y="584827"/>
            <a:ext cx="10194588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Process Mining + PowerApps</a:t>
            </a:r>
            <a:endParaRPr lang="en-B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15525-D7E8-18EB-FF9C-C01E81DF58B6}"/>
              </a:ext>
            </a:extLst>
          </p:cNvPr>
          <p:cNvSpPr txBox="1"/>
          <p:nvPr/>
        </p:nvSpPr>
        <p:spPr>
          <a:xfrm>
            <a:off x="505838" y="1748782"/>
            <a:ext cx="70379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Building Power Apps is an investment.</a:t>
            </a:r>
            <a:br>
              <a:rPr lang="en-US" sz="2400" dirty="0"/>
            </a:br>
            <a:r>
              <a:rPr lang="en-US" sz="2400" dirty="0"/>
              <a:t>In many cases we don’t know if it paid off.</a:t>
            </a:r>
          </a:p>
          <a:p>
            <a:endParaRPr lang="en-US" sz="2400" dirty="0"/>
          </a:p>
          <a:p>
            <a:r>
              <a:rPr lang="en-US" sz="2400" dirty="0"/>
              <a:t>Understanding app usage patterns can be easy and accessible to both developers and business users. 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All we need to do is to think of an app as if it were </a:t>
            </a:r>
            <a:br>
              <a:rPr lang="en-US" sz="2400" dirty="0"/>
            </a:br>
            <a:r>
              <a:rPr lang="en-US" sz="2400" dirty="0"/>
              <a:t>a process, to then leverage Process Mining: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https://www.youtube.com/watch?v=794sFs-sWF8</a:t>
            </a:r>
            <a:endParaRPr lang="en-US" sz="2400" dirty="0"/>
          </a:p>
          <a:p>
            <a:r>
              <a:rPr lang="en-US" sz="2400" dirty="0"/>
              <a:t>Get THE TRACER: </a:t>
            </a:r>
            <a:r>
              <a:rPr lang="en-US" sz="2400" dirty="0">
                <a:hlinkClick r:id="rId4"/>
              </a:rPr>
              <a:t>https://github.com/Feincraft/TheTracer</a:t>
            </a:r>
            <a:r>
              <a:rPr lang="en-US" sz="2400" dirty="0"/>
              <a:t> </a:t>
            </a:r>
            <a:endParaRPr lang="en-BE" sz="24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E1C96F2-5444-41EC-9D4D-078AD4D48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502812"/>
              </p:ext>
            </p:extLst>
          </p:nvPr>
        </p:nvGraphicFramePr>
        <p:xfrm>
          <a:off x="7143880" y="1462986"/>
          <a:ext cx="4757607" cy="426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5655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638315-D69C-7B28-7C13-721ECE18CBE3}"/>
              </a:ext>
            </a:extLst>
          </p:cNvPr>
          <p:cNvSpPr/>
          <p:nvPr/>
        </p:nvSpPr>
        <p:spPr>
          <a:xfrm>
            <a:off x="0" y="0"/>
            <a:ext cx="12192000" cy="6105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60BF6A4-8ECC-73D7-81F9-44821CBC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41" y="61912"/>
            <a:ext cx="3976777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8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38DE3A4-34B3-08A3-BAEE-C09B0099B452}"/>
              </a:ext>
            </a:extLst>
          </p:cNvPr>
          <p:cNvSpPr txBox="1"/>
          <p:nvPr/>
        </p:nvSpPr>
        <p:spPr>
          <a:xfrm>
            <a:off x="6816080" y="5229200"/>
            <a:ext cx="5616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linkedin.com/company/fasttrackdynamics365/</a:t>
            </a:r>
            <a:r>
              <a:rPr lang="en-US" sz="2000" dirty="0"/>
              <a:t> </a:t>
            </a:r>
            <a:endParaRPr lang="en-BE" sz="20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1630BB-FE32-A4CF-4CEF-3124487F4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00" y="2240474"/>
            <a:ext cx="6455482" cy="2377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199C0-3F06-00FE-DCBC-52E34A4990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078" y="1745108"/>
            <a:ext cx="3362696" cy="33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877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9A10CEE-8612-E129-3A72-8B584A998F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401" y="2457765"/>
            <a:ext cx="5159843" cy="1942470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779873AB-0E6C-92D8-268C-5EFFB682FB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078" y="1747652"/>
            <a:ext cx="3362696" cy="3362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8DE3A4-34B3-08A3-BAEE-C09B0099B452}"/>
              </a:ext>
            </a:extLst>
          </p:cNvPr>
          <p:cNvSpPr txBox="1"/>
          <p:nvPr/>
        </p:nvSpPr>
        <p:spPr>
          <a:xfrm>
            <a:off x="7974527" y="5247277"/>
            <a:ext cx="2995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https://linktr.ee/feincraft</a:t>
            </a:r>
            <a:r>
              <a:rPr lang="en-US" sz="2000" dirty="0"/>
              <a:t> 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3821305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DADB-8D38-8ED4-11BA-4FDC450C78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3200" b="1" dirty="0">
                <a:latin typeface="Oswald" pitchFamily="2" charset="0"/>
                <a:cs typeface="Suisse int'l Bold" panose="020B0804000000000000" pitchFamily="34" charset="-78"/>
              </a:rPr>
              <a:t>Give us Feedback 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630EA-5ACE-371F-0B4D-E8FAA88B5F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 algn="l">
              <a:lnSpc>
                <a:spcPct val="150000"/>
              </a:lnSpc>
              <a:spcAft>
                <a:spcPts val="1200"/>
              </a:spcAft>
              <a:buBlip>
                <a:blip r:embed="rId2"/>
              </a:buBlip>
            </a:pPr>
            <a:r>
              <a:rPr lang="en-GB" sz="2800" dirty="0">
                <a:solidFill>
                  <a:schemeClr val="tx1"/>
                </a:solidFill>
                <a:latin typeface="Muli Regular"/>
              </a:rPr>
              <a:t>Hope you enjoyed this session!</a:t>
            </a:r>
          </a:p>
          <a:p>
            <a:pPr marL="285750" indent="-285750" algn="l">
              <a:lnSpc>
                <a:spcPct val="150000"/>
              </a:lnSpc>
              <a:spcAft>
                <a:spcPts val="1200"/>
              </a:spcAft>
              <a:buBlip>
                <a:blip r:embed="rId2"/>
              </a:buBlip>
            </a:pPr>
            <a:r>
              <a:rPr lang="en-GB" sz="2800" dirty="0">
                <a:solidFill>
                  <a:schemeClr val="tx1"/>
                </a:solidFill>
                <a:latin typeface="Muli Regular"/>
              </a:rPr>
              <a:t>Please help us improve and give session feedback in the App!</a:t>
            </a:r>
          </a:p>
          <a:p>
            <a:pPr marL="285750" indent="-285750" algn="l">
              <a:lnSpc>
                <a:spcPct val="150000"/>
              </a:lnSpc>
              <a:spcAft>
                <a:spcPts val="1200"/>
              </a:spcAft>
              <a:buBlip>
                <a:blip r:embed="rId2"/>
              </a:buBlip>
            </a:pPr>
            <a:r>
              <a:rPr lang="en-GB" sz="6000" b="1" dirty="0">
                <a:solidFill>
                  <a:schemeClr val="tx1"/>
                </a:solidFill>
                <a:latin typeface="Muli Regular"/>
              </a:rPr>
              <a:t> Thank you !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B20CC57D-A5EF-38C2-55CD-E2AF80798D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5428" y="6103590"/>
            <a:ext cx="555221" cy="555533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5494FF7-1F62-C283-7864-A2D7CB96EE3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152" y="322714"/>
            <a:ext cx="2870738" cy="62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4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BB525-5EF9-70EE-4A9E-F8569EB280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3392" y="332656"/>
            <a:ext cx="6296025" cy="1325563"/>
          </a:xfrm>
        </p:spPr>
        <p:txBody>
          <a:bodyPr/>
          <a:lstStyle/>
          <a:p>
            <a:r>
              <a:rPr lang="en-US" dirty="0"/>
              <a:t>Ilya Fainberg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B02BD-445F-2872-782D-826B5CF2C7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392" y="1443906"/>
            <a:ext cx="6296025" cy="2970213"/>
          </a:xfrm>
        </p:spPr>
        <p:txBody>
          <a:bodyPr>
            <a:normAutofit/>
          </a:bodyPr>
          <a:lstStyle/>
          <a:p>
            <a:r>
              <a:rPr lang="en-US" sz="2000" dirty="0"/>
              <a:t>Started out as a developer about 20 years, incidentally my first commercial project was a custom CRM system.</a:t>
            </a:r>
          </a:p>
          <a:p>
            <a:r>
              <a:rPr lang="en-US" sz="2000" dirty="0"/>
              <a:t>Worked in different industries but mostly in business automation solutions until finally finding Dynamics CRM 3.0 and later, Power Platform.</a:t>
            </a:r>
          </a:p>
          <a:p>
            <a:r>
              <a:rPr lang="en-US" sz="2000" dirty="0"/>
              <a:t>Implemented solutions in 40 countries for anything from local companies to global organizations.</a:t>
            </a:r>
          </a:p>
          <a:p>
            <a:r>
              <a:rPr lang="en-US" sz="2000" dirty="0"/>
              <a:t>I enjoy travelling, flying, gaming, coding and building stuff. </a:t>
            </a:r>
          </a:p>
          <a:p>
            <a:endParaRPr lang="en-US" sz="2000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32C2F74-ED5B-B588-1C5A-773540B6B2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1464" y="4706259"/>
            <a:ext cx="3748807" cy="1415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youtube.com/c/</a:t>
            </a:r>
            <a:r>
              <a:rPr lang="en-US" sz="2400" dirty="0" err="1"/>
              <a:t>IlyaFainberg</a:t>
            </a:r>
            <a:r>
              <a:rPr lang="en-US" sz="2400" dirty="0"/>
              <a:t>  </a:t>
            </a:r>
          </a:p>
          <a:p>
            <a:pPr marL="0" indent="0">
              <a:buNone/>
            </a:pPr>
            <a:r>
              <a:rPr lang="en-US" sz="2400" dirty="0"/>
              <a:t>Linkedin.com/in/</a:t>
            </a:r>
            <a:r>
              <a:rPr lang="en-US" sz="2400" dirty="0" err="1"/>
              <a:t>ifainb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@ifainberg</a:t>
            </a:r>
          </a:p>
        </p:txBody>
      </p:sp>
      <p:pic>
        <p:nvPicPr>
          <p:cNvPr id="18" name="Picture 17" descr="Twitter icon">
            <a:extLst>
              <a:ext uri="{FF2B5EF4-FFF2-40B4-BE49-F238E27FC236}">
                <a16:creationId xmlns:a16="http://schemas.microsoft.com/office/drawing/2014/main" id="{E7CE01AC-640B-15E3-2681-3EBF61A22E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487" y="5640502"/>
            <a:ext cx="317500" cy="317500"/>
          </a:xfrm>
          <a:prstGeom prst="rect">
            <a:avLst/>
          </a:prstGeom>
        </p:spPr>
      </p:pic>
      <p:pic>
        <p:nvPicPr>
          <p:cNvPr id="4098" name="Picture 2" descr="Image result for gray linkedin icon">
            <a:extLst>
              <a:ext uri="{FF2B5EF4-FFF2-40B4-BE49-F238E27FC236}">
                <a16:creationId xmlns:a16="http://schemas.microsoft.com/office/drawing/2014/main" id="{E672E68A-B758-A1BF-666E-ED6556307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420" y="5223530"/>
            <a:ext cx="3175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2ABCD4B-EBC3-B5B5-643A-84C67E38A9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43" b="90855" l="10000" r="90000">
                        <a14:foregroundMark x1="43837" y1="9543" x2="46279" y2="9742"/>
                        <a14:foregroundMark x1="44535" y1="90457" x2="46744" y2="90855"/>
                        <a14:foregroundMark x1="47558" y1="47117" x2="50698" y2="48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69" y="4748854"/>
            <a:ext cx="562136" cy="328784"/>
          </a:xfrm>
          <a:prstGeom prst="rect">
            <a:avLst/>
          </a:prstGeom>
        </p:spPr>
      </p:pic>
      <p:pic>
        <p:nvPicPr>
          <p:cNvPr id="9" name="Picture 8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3155E26F-D5DB-5F0A-AE8E-D15F535D95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4152" y="1443906"/>
            <a:ext cx="4318476" cy="32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55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2DBC-A87C-B367-5E9F-A0181270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Process mining: What is it for?</a:t>
            </a:r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D396ED3-D548-DA1E-93B5-6581D46550F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199" y="1825625"/>
          <a:ext cx="98351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151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2DBC-A87C-B367-5E9F-A0181270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processes work?</a:t>
            </a:r>
            <a:endParaRPr lang="en-B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09FA531-3E59-7244-AB3A-AD21F55A46AF}"/>
              </a:ext>
            </a:extLst>
          </p:cNvPr>
          <p:cNvGraphicFramePr>
            <a:graphicFrameLocks/>
          </p:cNvGraphicFramePr>
          <p:nvPr/>
        </p:nvGraphicFramePr>
        <p:xfrm>
          <a:off x="924105" y="1527177"/>
          <a:ext cx="8821366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065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741F7E-23C1-EC26-EB8A-61CC3549B741}"/>
              </a:ext>
            </a:extLst>
          </p:cNvPr>
          <p:cNvSpPr/>
          <p:nvPr/>
        </p:nvSpPr>
        <p:spPr>
          <a:xfrm>
            <a:off x="0" y="1550118"/>
            <a:ext cx="12192000" cy="4580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88B2A363-B0F4-107C-24BC-697BBAC59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629" y="3514853"/>
            <a:ext cx="3429321" cy="1423168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DF152265-57F3-923A-5E66-F29C96FF10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47" y="3313320"/>
            <a:ext cx="2439862" cy="2112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82DBC-A87C-B367-5E9F-A0181270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is something new, right?</a:t>
            </a:r>
            <a:endParaRPr lang="en-B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DDCD9-DEEA-98EC-B8C6-A29F941317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7"/>
          <a:stretch/>
        </p:blipFill>
        <p:spPr>
          <a:xfrm>
            <a:off x="6096000" y="1819363"/>
            <a:ext cx="4021660" cy="1423167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3A1920CD-B8FF-35C3-8FE5-15F588FC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912" y="3729919"/>
            <a:ext cx="2100161" cy="120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ee the source image">
            <a:extLst>
              <a:ext uri="{FF2B5EF4-FFF2-40B4-BE49-F238E27FC236}">
                <a16:creationId xmlns:a16="http://schemas.microsoft.com/office/drawing/2014/main" id="{7E8D1D03-D9AA-BC75-5C78-7D1896944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" t="20925" r="7277" b="22804"/>
          <a:stretch/>
        </p:blipFill>
        <p:spPr bwMode="auto">
          <a:xfrm>
            <a:off x="6735880" y="3840164"/>
            <a:ext cx="4137498" cy="98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A0EF73-BFF4-DC7E-FD6F-0801FDCF6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736" y="3986307"/>
            <a:ext cx="2543175" cy="695325"/>
          </a:xfrm>
          <a:prstGeom prst="rect">
            <a:avLst/>
          </a:prstGeom>
        </p:spPr>
      </p:pic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A6C6200B-1595-5CE6-9321-1F3CF93D5F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84" y="2051517"/>
            <a:ext cx="2515861" cy="12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9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0.13672 0.2270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CDE0E9A-A5CB-F6F7-0D05-1D2F9A7E16B0}"/>
              </a:ext>
            </a:extLst>
          </p:cNvPr>
          <p:cNvSpPr txBox="1"/>
          <p:nvPr/>
        </p:nvSpPr>
        <p:spPr>
          <a:xfrm>
            <a:off x="3014122" y="5280911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Script" panose="030B0504020000000003" pitchFamily="66" charset="0"/>
              </a:rPr>
              <a:t>Built for Makers</a:t>
            </a:r>
            <a:endParaRPr lang="en-BE" sz="3200" dirty="0">
              <a:latin typeface="Segoe Script" panose="030B0504020000000003" pitchFamily="66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7C1BB8-8C92-E197-B887-3F1752FC0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99"/>
          <a:stretch/>
        </p:blipFill>
        <p:spPr>
          <a:xfrm>
            <a:off x="108967" y="1577089"/>
            <a:ext cx="5941842" cy="3390467"/>
          </a:xfrm>
          <a:prstGeom prst="rect">
            <a:avLst/>
          </a:prstGeom>
          <a:effectLst>
            <a:outerShdw blurRad="177800" dist="50800" dir="396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7A226D-47EE-B33D-E0F5-CA3E2743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77" y="1557612"/>
            <a:ext cx="6447456" cy="3390734"/>
          </a:xfrm>
          <a:prstGeom prst="rect">
            <a:avLst/>
          </a:prstGeom>
          <a:effectLst>
            <a:outerShdw blurRad="177800" dist="50800" dir="396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CE5D1A-572D-DA99-1675-EDABB37CD4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42" b="20129"/>
          <a:stretch/>
        </p:blipFill>
        <p:spPr>
          <a:xfrm>
            <a:off x="5685306" y="1557612"/>
            <a:ext cx="6447457" cy="3390467"/>
          </a:xfrm>
          <a:prstGeom prst="rect">
            <a:avLst/>
          </a:prstGeom>
          <a:effectLst>
            <a:outerShdw blurRad="177800" dist="50800" dir="396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92D1A-67DB-E9E8-C900-113AE3EC3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99"/>
          <a:stretch/>
        </p:blipFill>
        <p:spPr>
          <a:xfrm>
            <a:off x="2368866" y="1558037"/>
            <a:ext cx="7544653" cy="4305045"/>
          </a:xfrm>
          <a:prstGeom prst="rect">
            <a:avLst/>
          </a:prstGeom>
          <a:effectLst>
            <a:outerShdw blurRad="177800" dist="50800" dir="396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06CE0E-06E6-BF4A-F316-D0D35593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867" y="1589343"/>
            <a:ext cx="8196033" cy="4310315"/>
          </a:xfrm>
          <a:prstGeom prst="rect">
            <a:avLst/>
          </a:prstGeom>
          <a:effectLst>
            <a:outerShdw blurRad="177800" dist="50800" dir="396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6EDB9-33FD-4AC1-001D-C3F9B3CFB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42" b="20129"/>
          <a:stretch/>
        </p:blipFill>
        <p:spPr>
          <a:xfrm>
            <a:off x="1767184" y="1586181"/>
            <a:ext cx="8276441" cy="4352259"/>
          </a:xfrm>
          <a:prstGeom prst="rect">
            <a:avLst/>
          </a:prstGeom>
          <a:effectLst>
            <a:outerShdw blurRad="177800" dist="50800" dir="3960000" algn="ctr" rotWithShape="0">
              <a:srgbClr val="000000">
                <a:alpha val="9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189709D-458D-86E1-D127-09E2D627312C}"/>
              </a:ext>
            </a:extLst>
          </p:cNvPr>
          <p:cNvSpPr txBox="1">
            <a:spLocks/>
          </p:cNvSpPr>
          <p:nvPr/>
        </p:nvSpPr>
        <p:spPr>
          <a:xfrm>
            <a:off x="505838" y="584827"/>
            <a:ext cx="10194588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are we doing differently?</a:t>
            </a:r>
            <a:endParaRPr lang="en-B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E429-0D42-4110-3A60-F92C6CBF18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0" t="9802"/>
          <a:stretch/>
        </p:blipFill>
        <p:spPr>
          <a:xfrm>
            <a:off x="929119" y="1546656"/>
            <a:ext cx="10424146" cy="45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6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89709D-458D-86E1-D127-09E2D627312C}"/>
              </a:ext>
            </a:extLst>
          </p:cNvPr>
          <p:cNvSpPr txBox="1">
            <a:spLocks/>
          </p:cNvSpPr>
          <p:nvPr/>
        </p:nvSpPr>
        <p:spPr>
          <a:xfrm>
            <a:off x="505838" y="584827"/>
            <a:ext cx="10194588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it works?</a:t>
            </a:r>
            <a:endParaRPr lang="en-B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727A9-92D9-3C87-45D5-3F3076DD1BAA}"/>
              </a:ext>
            </a:extLst>
          </p:cNvPr>
          <p:cNvSpPr txBox="1"/>
          <p:nvPr/>
        </p:nvSpPr>
        <p:spPr>
          <a:xfrm>
            <a:off x="505838" y="1623307"/>
            <a:ext cx="64950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Event Log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is analyzed based on events in the source system that are tied to a process instance and an activity.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 contain start timestamp</a:t>
            </a:r>
            <a:endParaRPr lang="en-BE" sz="2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D8C99-F0F7-1724-60C2-5FBAB153416D}"/>
              </a:ext>
            </a:extLst>
          </p:cNvPr>
          <p:cNvSpPr txBox="1"/>
          <p:nvPr/>
        </p:nvSpPr>
        <p:spPr>
          <a:xfrm>
            <a:off x="505838" y="3439189"/>
            <a:ext cx="64950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Activity Log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is analyzed based on activities tied to a process instance and an activity type.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 contain start and end timestamp</a:t>
            </a:r>
            <a:endParaRPr lang="en-BE" sz="2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793D0-91CB-26DC-1B3E-A753C2ECC05A}"/>
              </a:ext>
            </a:extLst>
          </p:cNvPr>
          <p:cNvSpPr txBox="1"/>
          <p:nvPr/>
        </p:nvSpPr>
        <p:spPr>
          <a:xfrm>
            <a:off x="505838" y="5137122"/>
            <a:ext cx="433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Stored in Dataverse</a:t>
            </a:r>
            <a:endParaRPr lang="en-BE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D695172-6C04-63C9-1C9D-53C197300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719348"/>
              </p:ext>
            </p:extLst>
          </p:nvPr>
        </p:nvGraphicFramePr>
        <p:xfrm>
          <a:off x="7138105" y="1457760"/>
          <a:ext cx="4757607" cy="426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41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870C39-4E1C-2F5B-B106-9633052C32F8}"/>
              </a:ext>
            </a:extLst>
          </p:cNvPr>
          <p:cNvSpPr/>
          <p:nvPr/>
        </p:nvSpPr>
        <p:spPr>
          <a:xfrm>
            <a:off x="0" y="1"/>
            <a:ext cx="12192000" cy="6105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Video 6">
            <a:extLst>
              <a:ext uri="{FF2B5EF4-FFF2-40B4-BE49-F238E27FC236}">
                <a16:creationId xmlns:a16="http://schemas.microsoft.com/office/drawing/2014/main" id="{CC231351-AE59-8149-8EC9-52CF11444F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7187" t="11356" r="27423" b="11226"/>
          <a:stretch/>
        </p:blipFill>
        <p:spPr>
          <a:xfrm>
            <a:off x="838200" y="361950"/>
            <a:ext cx="5534025" cy="53244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189709D-458D-86E1-D127-09E2D627312C}"/>
              </a:ext>
            </a:extLst>
          </p:cNvPr>
          <p:cNvSpPr txBox="1">
            <a:spLocks/>
          </p:cNvSpPr>
          <p:nvPr/>
        </p:nvSpPr>
        <p:spPr>
          <a:xfrm>
            <a:off x="6493192" y="2330515"/>
            <a:ext cx="4308158" cy="1444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96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556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89709D-458D-86E1-D127-09E2D627312C}"/>
              </a:ext>
            </a:extLst>
          </p:cNvPr>
          <p:cNvSpPr txBox="1">
            <a:spLocks/>
          </p:cNvSpPr>
          <p:nvPr/>
        </p:nvSpPr>
        <p:spPr>
          <a:xfrm>
            <a:off x="505838" y="584827"/>
            <a:ext cx="10194588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Where are we taking it?</a:t>
            </a:r>
            <a:endParaRPr lang="en-B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5D20AC-6C20-6C93-75F8-A19B49149959}"/>
              </a:ext>
            </a:extLst>
          </p:cNvPr>
          <p:cNvSpPr txBox="1"/>
          <p:nvPr/>
        </p:nvSpPr>
        <p:spPr>
          <a:xfrm>
            <a:off x="8234666" y="887952"/>
            <a:ext cx="161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(EVERYWHERE)</a:t>
            </a:r>
            <a:endParaRPr lang="en-B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40D7606-3A3E-7C5C-9D18-4BF0060A0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9" y="1691632"/>
            <a:ext cx="4372585" cy="4058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715525-D7E8-18EB-FF9C-C01E81DF58B6}"/>
              </a:ext>
            </a:extLst>
          </p:cNvPr>
          <p:cNvSpPr txBox="1"/>
          <p:nvPr/>
        </p:nvSpPr>
        <p:spPr>
          <a:xfrm>
            <a:off x="5123165" y="1910707"/>
            <a:ext cx="59829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Process Mining can already give you insights based on data from a variety of systems</a:t>
            </a:r>
          </a:p>
          <a:p>
            <a:endParaRPr lang="en-US" sz="2400" dirty="0"/>
          </a:p>
          <a:p>
            <a:r>
              <a:rPr lang="en-US" sz="2400" dirty="0"/>
              <a:t>Now you have built-in integration with Power Automate.</a:t>
            </a:r>
          </a:p>
          <a:p>
            <a:endParaRPr lang="en-US" sz="2400" dirty="0"/>
          </a:p>
          <a:p>
            <a:r>
              <a:rPr lang="en-US" sz="2400" dirty="0"/>
              <a:t>In the future expect an even tighter with Power Platform tools.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9358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irections 4 partn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81123"/>
      </a:accent1>
      <a:accent2>
        <a:srgbClr val="FF8C00"/>
      </a:accent2>
      <a:accent3>
        <a:srgbClr val="0078D7"/>
      </a:accent3>
      <a:accent4>
        <a:srgbClr val="107C10"/>
      </a:accent4>
      <a:accent5>
        <a:srgbClr val="D8D8D8"/>
      </a:accent5>
      <a:accent6>
        <a:srgbClr val="70AD47"/>
      </a:accent6>
      <a:hlink>
        <a:srgbClr val="0563C1"/>
      </a:hlink>
      <a:folHlink>
        <a:srgbClr val="954F72"/>
      </a:folHlink>
    </a:clrScheme>
    <a:fontScheme name="Directions 4 partners">
      <a:majorFont>
        <a:latin typeface="Oswald Bold"/>
        <a:ea typeface=""/>
        <a:cs typeface=""/>
      </a:majorFont>
      <a:minorFont>
        <a:latin typeface="Muli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</Words>
  <Application>Microsoft Office PowerPoint</Application>
  <PresentationFormat>Widescreen</PresentationFormat>
  <Paragraphs>90</Paragraphs>
  <Slides>14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Muli Bold</vt:lpstr>
      <vt:lpstr>Muli Regular</vt:lpstr>
      <vt:lpstr>Oswald</vt:lpstr>
      <vt:lpstr>Oswald Bold</vt:lpstr>
      <vt:lpstr>Segoe Script</vt:lpstr>
      <vt:lpstr>Segoe UI</vt:lpstr>
      <vt:lpstr>Segoe UI Light</vt:lpstr>
      <vt:lpstr>Suisse int'l</vt:lpstr>
      <vt:lpstr>Office Theme</vt:lpstr>
      <vt:lpstr>PowerPoint Presentation</vt:lpstr>
      <vt:lpstr>Ilya Fainberg</vt:lpstr>
      <vt:lpstr>Process mining: What is it for?</vt:lpstr>
      <vt:lpstr>What processes work?</vt:lpstr>
      <vt:lpstr>This is something new, right?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ahsan raja</dc:creator>
  <cp:lastModifiedBy>Ilya Fainberg</cp:lastModifiedBy>
  <cp:revision>14</cp:revision>
  <dcterms:created xsi:type="dcterms:W3CDTF">2022-07-21T08:15:42Z</dcterms:created>
  <dcterms:modified xsi:type="dcterms:W3CDTF">2022-11-14T15:28:12Z</dcterms:modified>
</cp:coreProperties>
</file>